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/>
    <p:restoredTop sz="94766"/>
  </p:normalViewPr>
  <p:slideViewPr>
    <p:cSldViewPr snapToGrid="0">
      <p:cViewPr>
        <p:scale>
          <a:sx n="400" d="100"/>
          <a:sy n="400" d="100"/>
        </p:scale>
        <p:origin x="-6856" y="-10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BE225-9BA6-444E-8E58-37316D954E64}" type="datetimeFigureOut">
              <a:t>2025/1/23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B9E81-51A8-B246-8487-769959893B2E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06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B9E81-51A8-B246-8487-769959893B2E}" type="slidenum"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72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B9E81-51A8-B246-8487-769959893B2E}" type="slidenum"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54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B9E81-51A8-B246-8487-769959893B2E}" type="slidenum"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55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C5F6C3-BAFA-BE80-1615-523CE7270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09D9716-1E2A-72C0-2910-A751B53B8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2A4D10-4623-4968-33EF-540EA4F4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E121E3-6B9F-A06E-03BC-FCD0633C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F17BD7-7029-E31A-5840-9C61E00D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92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8F2197-7C09-F06E-0B8D-36D5528E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B322F27-F400-F487-2A70-F04CB95BC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AC28FC-DB4B-CD05-211D-8E1F89E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F7B066-366E-DBB0-D76C-8723B8EB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A6269E-9E4A-35DB-E922-64588DE0F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086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4CF73A7-FA4C-C62A-61BF-DD0C8D1E9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B439D0-B7DC-923A-654B-463F8BC06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A70196-6053-0742-BFF1-E4D78F91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637342-0F21-39EC-1593-021D4CA7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481332-CF21-B368-3AB2-F5DEC26D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627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48898E-3E98-3F8F-BD64-A565A946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F63E40-CDC7-134E-488E-B94D9D11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F05A4C-6D09-E6AD-1EAD-66799021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21A503-00E6-11CA-9DCC-D47924D0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059F6C-CBD6-A4C4-449C-DD025F0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29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D5A57A-7523-3E7D-BC0B-43DE7C0C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A56337-7DCA-9BA2-F85C-A29838F9F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7CE6DF-9A53-75E2-2DCF-2D018537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DE4634-5997-85DD-B3AE-1FF8DF99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DF8BA-3933-5B31-C619-AF028119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82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404052-41EC-92EA-8554-5E550AE5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9B6DD2-986E-0FBC-F69B-32C1B2361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8E40855-78EC-6B79-03F3-F2748F105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72BEA8-2ED1-B463-F05B-A0C6BC13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21936D-83C9-EB7A-7F16-A9F95A051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D012B8-234A-CC75-6458-95272701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85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C2BFCB-EA92-F48D-F711-6E338042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FF5D49-DD96-024E-C21A-77480B761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FA7F150-F041-DC19-1D43-6A43EC52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A70645D-9090-B900-E264-481431C23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A725C16-964A-4D7E-8155-1714C272F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44E9371-D5E1-1025-D051-CBC22D3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513313D-9AF4-02C4-F54A-E8DC5331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DE77822-9722-8390-CC17-ED17FEA9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01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9E8421-FD9F-1E70-42EF-3A68BB3E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A26DC9F-672D-3E2C-5681-12FEF8B6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C8D75E-6A04-FC73-E7A1-0255F6FE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8513CA-D5E0-2260-81F6-188ABF6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27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BDD227-5F81-2DB5-F5DB-E3FF1B04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6AA5308-3082-F5AB-651D-E379CF03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4F9FEA-3409-B4E5-FD44-7530DA89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42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B98336-2465-3D25-D03C-F9CE2AA4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F4E28B-457E-90B8-68C8-938E820E0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76C4376-B4F1-149A-984E-740F93B2C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C89A27-0517-E001-444C-935D1079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F51A06-B40D-B4A3-E0D3-4B12B3BD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63DCAC-AFF5-4732-B7A1-3233E028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28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1D1416-ABE5-9720-F5FF-A0AB3C71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E61140-E149-430F-9DAA-D70DD2F35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FEE0FB-F98E-4B71-2248-5CE2687A7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ADB7EF-11CD-0E6B-8A3C-93455710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F25133-3866-1128-1329-69A1E13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B28602-7877-E438-4C70-722F4492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61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0C2BB53-91F1-6E27-9222-C6616459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392382-06E6-D094-2582-9964D802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F242E8-232B-FC6F-5D6B-F9AE51EB8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D7CEFD-E9F0-594B-9303-7589751450FF}" type="datetimeFigureOut">
              <a:t>2025/1/23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AEB58A-4389-D5B3-977F-7A4A27654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F53650-8D4D-1D7B-9C4C-6C71EB9C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165060-3BED-1F4D-8008-A58CB9C9427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37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remedical.com/j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slide" Target="slide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0.xml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53AF649-DA46-6943-CCEF-27AFBCCE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0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66402-8C62-638D-55EC-10E7EC793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7D300C3-7BF8-914F-2141-8BFA1CA8B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09DE935-4DE3-6C63-4DE6-E93FE7F4FD96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D6FC472-32B8-9B08-7C53-CC27B6898E28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DC73B44-A821-6D4E-E6DD-94411A76FF1F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8A9D095-A166-6E3C-BE57-ECA5D43AF90E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15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33F90-185B-8909-9020-4605C7CA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6F043DC7-5E7D-364D-3506-9915E8135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392D73B-F67F-4226-47C8-DEECB76E08CA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D0DDF04-A931-EA41-8199-3A4A25CFAFCD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0EB3920-066B-493B-3AB2-3E3B736B46E3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ADADA3F-5916-FC8A-6821-215A445670B8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1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51982-9369-454F-4CD5-05AD0CFA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E4B227FB-A3B1-258F-5FD0-22BD5A21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B98F5C7-10AF-A8FE-8FFC-19553258AA5F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539A84F-0619-B4DE-DF05-4AE69866A1B4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7BAF4BF2-ED75-5245-B0DD-90AE45BC67D5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CDDC0EA0-8EC4-A3DA-FA02-21FB48933697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97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DF2CE-2392-2A1D-46E1-7938ABFE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ウォーターフォール図&#10;&#10;自動的に生成された説明">
            <a:extLst>
              <a:ext uri="{FF2B5EF4-FFF2-40B4-BE49-F238E27FC236}">
                <a16:creationId xmlns:a16="http://schemas.microsoft.com/office/drawing/2014/main" id="{7D2C75D1-9C04-BE6E-C335-7CEB3707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4152764-C1F8-CBA5-546F-8B20605FC136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20B890C-C781-4800-8773-9C12F45D845C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E69ADF5-13B6-0258-FB7A-EFB6F8F7F460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3C3A624-6577-3B63-9835-09814E8A1A50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47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329BF-FEA1-7883-6976-2D64F46B1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72104375-439B-752B-DA0F-CA85E5313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CE443F7-357E-80F8-2E90-E377A5190DDD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833B3A4E-887E-F077-3799-B2F7D9EC228A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DC950E7-E392-1631-911B-CDD83BC08917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07C87F0-2A1E-0F69-71BE-4777D2437ADA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06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EBC4F-C997-9ADC-E4AB-E70E6ECD6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7283EE4-E1C6-9583-3C3C-E4462893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12CF52D-C118-4C85-1531-864519D4A2D7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0F59F39-4CAF-3BDD-A234-0AB23C053E16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B83E9FD-6498-221F-F3B7-5152A9E028FE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E89888C-DC78-3C3B-096F-BE11EE2CE1F3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84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1EC4-4979-E891-B15F-CC844909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カレンダー&#10;&#10;自動的に生成された説明">
            <a:extLst>
              <a:ext uri="{FF2B5EF4-FFF2-40B4-BE49-F238E27FC236}">
                <a16:creationId xmlns:a16="http://schemas.microsoft.com/office/drawing/2014/main" id="{40E440A3-548C-50C6-6E5D-692C86CE6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7F5861F5-44BF-193D-2E58-345A6BCF8019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95487F83-FB51-69F2-A7D7-11EED8A07903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1EE7F62-5AE3-61DB-E8C8-C3428C6485AB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F80F57BA-E1BB-5F94-F990-64DC58A35E20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04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7014B-19DA-9FDD-2632-D307EA918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6A5DA30-B65D-44B2-8F84-3269960AF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4538F09-7F67-7F71-BCB6-524ADADE91F3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B5DEB8A-2514-8CE2-0A4C-842A6D76A0E1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3D02BAE-63C4-9B8C-D7BC-6DEC99F94ACD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87A9ACF-7FD1-7CDD-6AA1-306E5C103C89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33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1136E-6925-59F1-BC49-246D3C1B3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C3EFA93-5789-E4D7-C6E1-7C107139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335400FF-30D7-8718-B20E-4177F074FF2F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1E00B831-0142-4334-87FB-0E40743AA80C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21F9276-7C08-5A4C-5726-776993C0FB57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5365EAC3-9C44-5DCF-F730-CDFA2352A02A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12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A3C7-6070-F831-E419-F1C5325FB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3CCA9680-08EC-BE34-FCC6-6634364D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D504952-232E-21D1-52EC-CB11207792BC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941BE5B-BF3E-03B3-58BE-35ACB0DF499A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C721E63-583E-82A5-E242-BA50C780D505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EDB96FE-CAF4-83FB-02A8-B14E04844903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57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F177E-9389-451F-D59A-1B9FEBBB1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0B756BDB-9CAC-2EC3-D5B2-256DA90D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6044BD9-4E88-D87A-40DE-78E6F2FEDD14}"/>
              </a:ext>
            </a:extLst>
          </p:cNvPr>
          <p:cNvSpPr/>
          <p:nvPr/>
        </p:nvSpPr>
        <p:spPr>
          <a:xfrm>
            <a:off x="526093" y="3156559"/>
            <a:ext cx="2317315" cy="130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349D60C-A28F-9C7A-F933-296E4365D9AE}"/>
              </a:ext>
            </a:extLst>
          </p:cNvPr>
          <p:cNvSpPr/>
          <p:nvPr/>
        </p:nvSpPr>
        <p:spPr>
          <a:xfrm>
            <a:off x="3003076" y="3156559"/>
            <a:ext cx="2317315" cy="130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AA27497-03AE-1A14-8FBE-8ABCAF319CD2}"/>
              </a:ext>
            </a:extLst>
          </p:cNvPr>
          <p:cNvSpPr/>
          <p:nvPr/>
        </p:nvSpPr>
        <p:spPr>
          <a:xfrm>
            <a:off x="5456908" y="3156559"/>
            <a:ext cx="2317315" cy="130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0642D48-B283-C26A-4E31-334925362820}"/>
              </a:ext>
            </a:extLst>
          </p:cNvPr>
          <p:cNvSpPr/>
          <p:nvPr/>
        </p:nvSpPr>
        <p:spPr>
          <a:xfrm>
            <a:off x="7922315" y="3156559"/>
            <a:ext cx="2317315" cy="130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54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315C3-8432-D180-6F32-2BD33CEC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C055B16E-B828-B606-564C-373E4B2E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6A12E2E-EAD9-FDA5-C18E-594414F1CF20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902C8BA-EB92-066D-4F25-DD26E4077937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9B14925-8A29-A8E8-6961-0E431776531E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8D36CAC7-5258-76E2-7B70-B41A044C2252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03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8954-1AEA-10DA-62F4-EF6341F7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174E4B1-F3F0-745F-3F98-DC5F8330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5D089A0-7D58-93A3-55F5-2AECD8087585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FD38B77-D39B-4060-A0AE-B285963A7665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2125FA4-B307-F319-881D-DFDA28D8E1A3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61D0C1C-C3FB-6BA9-F79A-A47192320EF2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E7446-6EFD-5527-2D75-11549BE5E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F211181-7729-1E8F-D7A9-A6D2BAEC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9B34A07-5E5C-0A7C-B89F-F0BF46D5FFBA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B205F2D-678A-33C5-9E79-4AA4D5FCBF21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16C7DE4-E03D-FE19-D706-EAEC0DA4A9B6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D95B5B1-B868-FAFD-FC45-DBFFA4A75946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44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5DA0-F5EA-5A3B-B4B3-4BFB7FC45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0AC92E9-5886-607A-2300-EE8EDD0EA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0B7DE7A-5E7A-DCE0-00CF-C316B4E22868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E1F84FF-3A16-1839-BD10-F812A83A74DE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427C2E86-4E5E-F213-416D-B985289A3C8D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075F818-806F-DD25-8528-40CDD5295864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32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55610-AFC9-CC10-4A3C-27A1D478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自動的に生成された説明">
            <a:extLst>
              <a:ext uri="{FF2B5EF4-FFF2-40B4-BE49-F238E27FC236}">
                <a16:creationId xmlns:a16="http://schemas.microsoft.com/office/drawing/2014/main" id="{DD477AF7-2FEC-3B15-EE31-EE743F7D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06BEE8E-97A2-2C40-439B-D264FC818A1A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DD8952F-7E97-E44E-9A5E-0163911D9CDB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DA9DBC0-F93B-3044-3F06-AFEF4D2B3F56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578A669-0E33-F289-C8C2-9366E5291A47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8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629F1-FF01-3B09-AEF4-E6FA5FAD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2BDF39D-999B-AE51-63C6-C2161539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hlinkClick r:id="rId4"/>
            <a:extLst>
              <a:ext uri="{FF2B5EF4-FFF2-40B4-BE49-F238E27FC236}">
                <a16:creationId xmlns:a16="http://schemas.microsoft.com/office/drawing/2014/main" id="{95A20570-F394-5139-CF40-335BCF05F291}"/>
              </a:ext>
            </a:extLst>
          </p:cNvPr>
          <p:cNvSpPr/>
          <p:nvPr/>
        </p:nvSpPr>
        <p:spPr>
          <a:xfrm>
            <a:off x="4318000" y="6251945"/>
            <a:ext cx="939800" cy="15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00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95129-C808-7E0D-C7C9-E5BED5CF7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194CC02-5B31-9421-1E06-0459502AE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9BB45AE-2760-8E29-70FF-5DD6723013C9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E189183-B9F3-3097-75A4-FD33D7C09DEE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BD490CA-0123-B60C-C8D3-DDB020BC2570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6DF668E9-569D-5AE5-671A-CEB87DA4BA30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18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50F58-DBD2-1446-636E-B862945D8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82EF7C-A3B8-1575-487E-8AB9BAE21D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5" action="ppaction://hlinksldjump"/>
            <a:extLst>
              <a:ext uri="{FF2B5EF4-FFF2-40B4-BE49-F238E27FC236}">
                <a16:creationId xmlns:a16="http://schemas.microsoft.com/office/drawing/2014/main" id="{DE48060F-0572-0348-6206-9FE7C6DF9971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865E4F40-7879-5371-641C-CE05A8B3E0FD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1CB63F82-01B7-50F5-4F44-A4203CD4222A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678A642C-04A6-49B4-E8DA-EBC239108DA8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AV1735EN2.CADS.Animation_1.mp4" descr="AV1735EN2.CADS.Animation_1.mp4">
            <a:hlinkClick r:id="" action="ppaction://media"/>
            <a:extLst>
              <a:ext uri="{FF2B5EF4-FFF2-40B4-BE49-F238E27FC236}">
                <a16:creationId xmlns:a16="http://schemas.microsoft.com/office/drawing/2014/main" id="{B0A063B4-66D7-CEE1-C006-8D42C1078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1917700"/>
            <a:ext cx="6631977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5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D5271-8FDE-237A-A96A-CFE2F690D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6886CD6D-EA37-E69B-001D-F9FAF9D0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DEA8E7F-DDEC-F25F-1556-55D81CAF8267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E2F39FAF-EB8E-9723-D298-DFCA39AD5BB0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9C8C021-1159-AF8C-5C81-7DA858775E81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B010EB2-0D15-3950-3067-70087AE48D24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73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DE42A-781F-C81A-EB7F-628B48BC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4F7DB182-D8C1-1DA1-E863-97D73CBB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E50EA36-D55B-B511-EE5C-67DDF0D4BE4B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C3A1B07-67D7-50B2-53A9-C5A9C7BBE0A0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A9D5F9B-43D8-3C41-AB37-AE37D14FC7E9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E336A24-EC32-3A36-195B-14F3825560E5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6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DDCE1-F740-86D5-2AE5-BB29CD85C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154FFBEE-CF69-843F-3DC6-1C1B7890C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BBB5025-4998-95DC-E67C-6738F172C6B7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66031DD-FED5-D120-FC70-58C139D2C1EC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08FBFB0-4BE6-DCBF-305B-D1DF72551469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ADC7458-1AE8-93B7-C1AA-BC84BDE87958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26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9BB4F-7288-B69C-7BBF-73571D778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BB281395-7F8C-468D-8B3D-16EFB3D1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14B0275-36FA-64A0-A938-7AEA601AA56D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43FA3578-7534-FECC-6B9F-5CDDA62AE9FF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B9C6DE5-0052-DD24-8724-3C897DF1DD8F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4899640-6CDB-11A0-9274-24992AB9CE54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4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BCC45-9072-B18C-78F5-F24B1C53C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6121D89F-3C70-B3A8-306D-12F8EB6A7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24C4F9C3-825A-55B9-CBAC-8517ECBFC168}"/>
              </a:ext>
            </a:extLst>
          </p:cNvPr>
          <p:cNvSpPr/>
          <p:nvPr/>
        </p:nvSpPr>
        <p:spPr>
          <a:xfrm>
            <a:off x="122755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5451CDE-A14B-E7E2-0FB6-F07B860462E9}"/>
              </a:ext>
            </a:extLst>
          </p:cNvPr>
          <p:cNvSpPr/>
          <p:nvPr/>
        </p:nvSpPr>
        <p:spPr>
          <a:xfrm>
            <a:off x="378481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941A99C0-0022-176F-4FE9-1D7E2B5DF126}"/>
              </a:ext>
            </a:extLst>
          </p:cNvPr>
          <p:cNvSpPr/>
          <p:nvPr/>
        </p:nvSpPr>
        <p:spPr>
          <a:xfrm>
            <a:off x="6342081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2120C3B-0BDC-EF55-C0C4-81514C6F3D79}"/>
              </a:ext>
            </a:extLst>
          </p:cNvPr>
          <p:cNvSpPr/>
          <p:nvPr/>
        </p:nvSpPr>
        <p:spPr>
          <a:xfrm>
            <a:off x="8899346" y="375781"/>
            <a:ext cx="2317315" cy="51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57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</Words>
  <Application>Microsoft Macintosh PowerPoint</Application>
  <PresentationFormat>ワイド画面</PresentationFormat>
  <Paragraphs>3</Paragraphs>
  <Slides>25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髙田 真貴</cp:lastModifiedBy>
  <cp:revision>3</cp:revision>
  <dcterms:created xsi:type="dcterms:W3CDTF">2025-01-23T05:19:57Z</dcterms:created>
  <dcterms:modified xsi:type="dcterms:W3CDTF">2025-01-23T05:35:57Z</dcterms:modified>
  <cp:category/>
</cp:coreProperties>
</file>