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/>
  </p:normalViewPr>
  <p:slideViewPr>
    <p:cSldViewPr snapToGrid="0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916B-ED18-E843-9902-B0314D87C278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46E3-F52A-3544-9949-1DAA146946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081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916B-ED18-E843-9902-B0314D87C278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46E3-F52A-3544-9949-1DAA146946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3178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916B-ED18-E843-9902-B0314D87C278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46E3-F52A-3544-9949-1DAA146946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3893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916B-ED18-E843-9902-B0314D87C278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46E3-F52A-3544-9949-1DAA146946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5451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916B-ED18-E843-9902-B0314D87C278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46E3-F52A-3544-9949-1DAA146946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0312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916B-ED18-E843-9902-B0314D87C278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46E3-F52A-3544-9949-1DAA146946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2481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916B-ED18-E843-9902-B0314D87C278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46E3-F52A-3544-9949-1DAA146946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2089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916B-ED18-E843-9902-B0314D87C278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46E3-F52A-3544-9949-1DAA146946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3319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916B-ED18-E843-9902-B0314D87C278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46E3-F52A-3544-9949-1DAA146946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095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916B-ED18-E843-9902-B0314D87C278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46E3-F52A-3544-9949-1DAA146946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2502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916B-ED18-E843-9902-B0314D87C278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46E3-F52A-3544-9949-1DAA146946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6409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916B-ED18-E843-9902-B0314D87C278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546E3-F52A-3544-9949-1DAA146946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7827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91.xml"/><Relationship Id="rId3" Type="http://schemas.openxmlformats.org/officeDocument/2006/relationships/slideLayout" Target="../slideLayouts/slideLayout1.xml"/><Relationship Id="rId7" Type="http://schemas.openxmlformats.org/officeDocument/2006/relationships/slide" Target="slide5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3.xml"/><Relationship Id="rId11" Type="http://schemas.openxmlformats.org/officeDocument/2006/relationships/slide" Target="slide6.xml"/><Relationship Id="rId5" Type="http://schemas.openxmlformats.org/officeDocument/2006/relationships/image" Target="../media/image13.png"/><Relationship Id="rId10" Type="http://schemas.openxmlformats.org/officeDocument/2006/relationships/slide" Target="slide20.xml"/><Relationship Id="rId4" Type="http://schemas.openxmlformats.org/officeDocument/2006/relationships/image" Target="../media/image12.png"/><Relationship Id="rId9" Type="http://schemas.openxmlformats.org/officeDocument/2006/relationships/slide" Target="slide10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01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2.xml"/><Relationship Id="rId5" Type="http://schemas.openxmlformats.org/officeDocument/2006/relationships/slide" Target="slide20.xml"/><Relationship Id="rId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91.xml"/><Relationship Id="rId3" Type="http://schemas.openxmlformats.org/officeDocument/2006/relationships/slideLayout" Target="../slideLayouts/slideLayout1.xml"/><Relationship Id="rId7" Type="http://schemas.openxmlformats.org/officeDocument/2006/relationships/slide" Target="slide5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3.xml"/><Relationship Id="rId11" Type="http://schemas.openxmlformats.org/officeDocument/2006/relationships/slide" Target="slide6.xml"/><Relationship Id="rId5" Type="http://schemas.openxmlformats.org/officeDocument/2006/relationships/image" Target="../media/image31.png"/><Relationship Id="rId10" Type="http://schemas.openxmlformats.org/officeDocument/2006/relationships/slide" Target="slide20.xml"/><Relationship Id="rId4" Type="http://schemas.openxmlformats.org/officeDocument/2006/relationships/image" Target="../media/image30.png"/><Relationship Id="rId9" Type="http://schemas.openxmlformats.org/officeDocument/2006/relationships/slide" Target="slide10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01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2.xml"/><Relationship Id="rId5" Type="http://schemas.openxmlformats.org/officeDocument/2006/relationships/slide" Target="slide20.xml"/><Relationship Id="rId4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91.xml"/><Relationship Id="rId3" Type="http://schemas.openxmlformats.org/officeDocument/2006/relationships/slideLayout" Target="../slideLayouts/slideLayout1.xml"/><Relationship Id="rId7" Type="http://schemas.openxmlformats.org/officeDocument/2006/relationships/slide" Target="slide5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slide" Target="slide3.xml"/><Relationship Id="rId11" Type="http://schemas.openxmlformats.org/officeDocument/2006/relationships/slide" Target="slide6.xml"/><Relationship Id="rId5" Type="http://schemas.openxmlformats.org/officeDocument/2006/relationships/image" Target="../media/image60.png"/><Relationship Id="rId10" Type="http://schemas.openxmlformats.org/officeDocument/2006/relationships/slide" Target="slide20.xml"/><Relationship Id="rId4" Type="http://schemas.openxmlformats.org/officeDocument/2006/relationships/image" Target="../media/image59.png"/><Relationship Id="rId9" Type="http://schemas.openxmlformats.org/officeDocument/2006/relationships/slide" Target="slide101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" Target="slide91.xml"/><Relationship Id="rId3" Type="http://schemas.openxmlformats.org/officeDocument/2006/relationships/slideLayout" Target="../slideLayouts/slideLayout1.xml"/><Relationship Id="rId7" Type="http://schemas.openxmlformats.org/officeDocument/2006/relationships/slide" Target="slide5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slide" Target="slide3.xml"/><Relationship Id="rId11" Type="http://schemas.openxmlformats.org/officeDocument/2006/relationships/slide" Target="slide6.xml"/><Relationship Id="rId5" Type="http://schemas.openxmlformats.org/officeDocument/2006/relationships/image" Target="../media/image71.png"/><Relationship Id="rId10" Type="http://schemas.openxmlformats.org/officeDocument/2006/relationships/slide" Target="slide20.xml"/><Relationship Id="rId4" Type="http://schemas.openxmlformats.org/officeDocument/2006/relationships/image" Target="../media/image70.png"/><Relationship Id="rId9" Type="http://schemas.openxmlformats.org/officeDocument/2006/relationships/slide" Target="slide101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slide" Target="slide91.xml"/><Relationship Id="rId3" Type="http://schemas.openxmlformats.org/officeDocument/2006/relationships/slideLayout" Target="../slideLayouts/slideLayout1.xml"/><Relationship Id="rId7" Type="http://schemas.openxmlformats.org/officeDocument/2006/relationships/slide" Target="slide5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slide" Target="slide3.xml"/><Relationship Id="rId11" Type="http://schemas.openxmlformats.org/officeDocument/2006/relationships/slide" Target="slide6.xml"/><Relationship Id="rId5" Type="http://schemas.openxmlformats.org/officeDocument/2006/relationships/image" Target="../media/image73.png"/><Relationship Id="rId10" Type="http://schemas.openxmlformats.org/officeDocument/2006/relationships/slide" Target="slide20.xml"/><Relationship Id="rId4" Type="http://schemas.openxmlformats.org/officeDocument/2006/relationships/image" Target="../media/image72.png"/><Relationship Id="rId9" Type="http://schemas.openxmlformats.org/officeDocument/2006/relationships/slide" Target="slide101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slide" Target="slide91.xml"/><Relationship Id="rId3" Type="http://schemas.openxmlformats.org/officeDocument/2006/relationships/slideLayout" Target="../slideLayouts/slideLayout1.xml"/><Relationship Id="rId7" Type="http://schemas.openxmlformats.org/officeDocument/2006/relationships/slide" Target="slide5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slide" Target="slide3.xml"/><Relationship Id="rId11" Type="http://schemas.openxmlformats.org/officeDocument/2006/relationships/slide" Target="slide6.xml"/><Relationship Id="rId5" Type="http://schemas.openxmlformats.org/officeDocument/2006/relationships/image" Target="../media/image76.png"/><Relationship Id="rId10" Type="http://schemas.openxmlformats.org/officeDocument/2006/relationships/slide" Target="slide20.xml"/><Relationship Id="rId4" Type="http://schemas.openxmlformats.org/officeDocument/2006/relationships/image" Target="../media/image75.png"/><Relationship Id="rId9" Type="http://schemas.openxmlformats.org/officeDocument/2006/relationships/slide" Target="slide101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slide" Target="slide91.xml"/><Relationship Id="rId3" Type="http://schemas.openxmlformats.org/officeDocument/2006/relationships/slideLayout" Target="../slideLayouts/slideLayout1.xml"/><Relationship Id="rId7" Type="http://schemas.openxmlformats.org/officeDocument/2006/relationships/slide" Target="slide5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slide" Target="slide3.xml"/><Relationship Id="rId11" Type="http://schemas.openxmlformats.org/officeDocument/2006/relationships/slide" Target="slide6.xml"/><Relationship Id="rId5" Type="http://schemas.openxmlformats.org/officeDocument/2006/relationships/image" Target="../media/image80.png"/><Relationship Id="rId10" Type="http://schemas.openxmlformats.org/officeDocument/2006/relationships/slide" Target="slide20.xml"/><Relationship Id="rId4" Type="http://schemas.openxmlformats.org/officeDocument/2006/relationships/image" Target="../media/image79.png"/><Relationship Id="rId9" Type="http://schemas.openxmlformats.org/officeDocument/2006/relationships/slide" Target="slide101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slide" Target="slide91.xml"/><Relationship Id="rId3" Type="http://schemas.openxmlformats.org/officeDocument/2006/relationships/slideLayout" Target="../slideLayouts/slideLayout1.xml"/><Relationship Id="rId7" Type="http://schemas.openxmlformats.org/officeDocument/2006/relationships/slide" Target="slide5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slide" Target="slide3.xml"/><Relationship Id="rId11" Type="http://schemas.openxmlformats.org/officeDocument/2006/relationships/slide" Target="slide6.xml"/><Relationship Id="rId5" Type="http://schemas.openxmlformats.org/officeDocument/2006/relationships/image" Target="../media/image82.png"/><Relationship Id="rId10" Type="http://schemas.openxmlformats.org/officeDocument/2006/relationships/slide" Target="slide20.xml"/><Relationship Id="rId4" Type="http://schemas.openxmlformats.org/officeDocument/2006/relationships/image" Target="../media/image81.png"/><Relationship Id="rId9" Type="http://schemas.openxmlformats.org/officeDocument/2006/relationships/slide" Target="slide101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slide" Target="slide91.xml"/><Relationship Id="rId3" Type="http://schemas.openxmlformats.org/officeDocument/2006/relationships/slideLayout" Target="../slideLayouts/slideLayout1.xml"/><Relationship Id="rId7" Type="http://schemas.openxmlformats.org/officeDocument/2006/relationships/slide" Target="slide5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slide" Target="slide3.xml"/><Relationship Id="rId11" Type="http://schemas.openxmlformats.org/officeDocument/2006/relationships/slide" Target="slide6.xml"/><Relationship Id="rId5" Type="http://schemas.openxmlformats.org/officeDocument/2006/relationships/image" Target="../media/image84.png"/><Relationship Id="rId10" Type="http://schemas.openxmlformats.org/officeDocument/2006/relationships/slide" Target="slide20.xml"/><Relationship Id="rId4" Type="http://schemas.openxmlformats.org/officeDocument/2006/relationships/image" Target="../media/image83.png"/><Relationship Id="rId9" Type="http://schemas.openxmlformats.org/officeDocument/2006/relationships/slide" Target="slide101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slide" Target="slide91.xml"/><Relationship Id="rId3" Type="http://schemas.openxmlformats.org/officeDocument/2006/relationships/slideLayout" Target="../slideLayouts/slideLayout1.xml"/><Relationship Id="rId7" Type="http://schemas.openxmlformats.org/officeDocument/2006/relationships/slide" Target="slide5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slide" Target="slide3.xml"/><Relationship Id="rId11" Type="http://schemas.openxmlformats.org/officeDocument/2006/relationships/slide" Target="slide6.xml"/><Relationship Id="rId5" Type="http://schemas.openxmlformats.org/officeDocument/2006/relationships/image" Target="../media/image97.png"/><Relationship Id="rId10" Type="http://schemas.openxmlformats.org/officeDocument/2006/relationships/slide" Target="slide20.xml"/><Relationship Id="rId4" Type="http://schemas.openxmlformats.org/officeDocument/2006/relationships/image" Target="../media/image96.png"/><Relationship Id="rId9" Type="http://schemas.openxmlformats.org/officeDocument/2006/relationships/slide" Target="slide101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1.xml"/><Relationship Id="rId4" Type="http://schemas.openxmlformats.org/officeDocument/2006/relationships/slide" Target="slide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BF36970C-44D8-77B6-B843-B5A53A90146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1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0CA5B7E-36EE-A974-04D1-3EFAB56E36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0AB3640D-5928-66C2-5E90-E47DABB9CDE8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E0FA424B-D75F-209C-C29F-337C57A77A27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3F42BB8A-21A4-D4AB-B928-6B201F2BC74D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417A8B53-B415-6EE9-B265-5E94E0D7BA98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A41B4F75-DBE3-7952-F904-282265046C11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6E30E86F-C7ED-B541-11ED-2F4959942BF8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82032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D3BD343-9BC2-E4A3-9F84-3856B18C62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77291A33-781D-750C-43A7-CFB00B2CA75D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9E59BF10-FBF3-D472-487F-CF305B33C0F1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81AE761E-646E-C509-CB33-E1FBBFEB5A21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4CD5A93D-1693-A8CA-AE31-7340A1F74C49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943D7ED1-DC81-6470-26A6-52170ADB868B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4467A51E-03B6-EFF9-4C0B-324685CD46DB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80833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8AC6378-FA8A-409E-70B1-21A2960122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4B644421-02DE-BFFF-99A7-4010AE938433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2D426D21-EE44-7207-3F0B-C14AAB3AA415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0736538A-259D-DF43-6E9B-8C84B586D6A6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04E24C4B-F34D-ACC2-B279-3772559AC503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156BB40B-2077-229D-85E8-1F3E4F3667C2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B4649CFD-DE69-A7F6-65DA-98BA38E3EFE6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11635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E4BA012-7520-AB4C-8F2F-FA65334953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EEA321B6-A6E0-07B5-8F90-75FADE6B732E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9D445679-7E0D-426F-E5E6-876B0074BD70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36968B42-B928-79B6-9D83-F72C24CB32CB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967B2DE5-1E9E-1D1B-04F9-948F6F7168BE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06BC5DEC-CC73-F724-D661-21540F40FF67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4DC5C202-5BF0-7C56-6F97-FB98F43E883E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04880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B8909B0-8FF3-7FB2-04A8-07A1D34C8D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3A7E454A-D942-C299-3D92-3E1F7F3FE3C8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BB03D443-C158-4173-032F-1C8C729F7737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34A4C688-4531-4289-BFD8-3ED7745DE42C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68636213-1695-A6A2-095E-91D2EF110D05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08C18752-848B-D13C-C1CD-5A5D2FAACA8D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C7494DB9-51F2-F277-FB8A-FC52A7C7BD76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56081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FA5EB66-3FD3-2A07-77FB-6696937D41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185FCDA5-3E64-49B3-D2C8-3693FE785EF4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537D991B-C7E9-68AB-6937-25AA1869C87F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96CE68FF-A11D-F613-CC25-37A4D2AD257E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6A87FDCE-139C-68C4-55CD-46C5A866FDD0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23E1454C-83F4-9855-1A8A-58D5C956ADB2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81CBFA9E-2C8A-F264-9E30-B40A0CCAE1E1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57411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75ECF8A-C564-8EFA-EC7B-634248843B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2ECE77F6-BB74-53C6-B166-672747C86778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FE36CF70-85D1-AA07-DD24-062FD3875E75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53C8D74E-7CF2-A47B-9939-CE65A01F7E8E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39C9CC14-E6A6-3545-BB30-CEA31FC61DF4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46A67DAE-946E-B577-51EC-C3DB2095D1A3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E0105B4C-A5D9-483B-AF16-7DE225D3C529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76045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37B2D08-5548-1934-C6AA-F51FF41CD6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EDE7DA96-8094-3038-0CB1-0ECC1B6FCFB7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8E6CBA39-A197-9E41-357D-7243CB41E399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034F39DB-C920-775B-F3E5-33A1B9955C6F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F36A2CF1-1D9F-7F41-11F2-C1A0579C6A45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F9F8B4AC-B099-DB43-88BF-F163F1C3EA2B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A2D2DA82-B782-5BA4-C258-2142F6CFCA4F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78574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33A67C5-6F3A-0812-CF95-E0409AFB8F1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C6816159-23CC-DDB3-09A4-6C5E73D3BEF6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02C2D92B-50D3-4EE6-D28F-AE9E1C22E768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65A0C67A-EACD-3C91-A1AD-DC32D861B257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9008D5CA-140C-3D07-ECAD-51EF4E10F384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901C6448-5A39-1E03-57B9-1F4E409CF0B2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7D21B2A0-D793-5094-E5E5-758A5FBE9A3B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49757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D74211C-2C83-76B0-4AFA-0803351679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ADC316B6-392E-87F2-53AE-8E2FA9386B9D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91DA60EF-4377-88EB-66B7-2ED9890F79D5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68336F8C-0518-D629-8459-C4EEA17F5827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113A2F18-BD06-9EBE-666F-F27419B187E0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F45F8B0C-E7B8-78B2-6BEA-DC80D4C5BB7F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67F78C1A-5BAF-2223-4498-E2584B3A21E4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4312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F198F2D-8B5C-2ED7-DFF3-FCDEAC50F6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7D020BC4-F72F-8C1C-747C-8317E1F9A1E6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F3F4AA45-7BF7-9333-2EE3-A72B417A8CFF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93BA3F36-7E75-2DBA-3171-CE78AF22D7FD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7C13F5B2-BCE6-0F45-C0DA-C1221285D1D3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91332D58-F5B2-D3AA-7AFB-75C142005760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03F43CBB-B523-EB12-452A-015DB4CE974E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09261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73906BD-95F5-D257-E338-833A736D89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5077C7F5-3ECA-860F-2CA9-4AD7B1A01C41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6314D4B8-A707-9B11-7280-8432B3F9E2E7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0F8C471D-9422-7A49-E04C-8B8F301F925F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2522932C-29D6-4D98-51BD-F49E74C05EC6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092DC64B-B2BA-1287-74A9-07B0E85C564E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749C90DE-0AF4-AC31-9B82-475690C08354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74896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D39A1C3-09AA-1F19-23F1-62F4514049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9E10663C-AEBD-8A2D-743E-02A73C063142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D246252C-5693-5568-3729-C353CDA74ED4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3D4AB81B-67E9-41CE-F9CC-B2AE55A048A0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7BB61442-E0C1-A773-6FD2-6F6F47A93001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1ED37F9C-8513-4F4C-6920-CF3254C69A4A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76ADA92A-E1A2-75F1-E7CB-ABA4975214AE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57290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B6982C5-CAFA-8124-55D9-B37BFA2D5D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B6DF92A9-670F-8E7F-7D77-6EA8783E472F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C2173CCB-593B-909B-593D-65D9C2EE4B23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446C9F27-F139-B3CD-4404-8F39E76AF2F1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1D1B6C8B-3559-C895-00EC-42AE7F5E9CA4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3CC61111-5541-C1CB-1BD8-81F8D15D3E40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CE8A756E-238E-D5D7-4704-C2FB3A2A8484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25567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D7B4623-426F-5935-A919-A06476006F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D572ED5E-3054-2EDE-2ECC-02E2ADDC008D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FFC19F40-7074-D701-8326-ABB1163AA0CC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8B010311-3B4D-0A59-48CB-5A3A45DBF494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60951A92-F224-56BB-4FDE-21DB66B147A6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16DA41B1-F9B7-8867-36D2-1B4505340790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FCC0B6E8-5343-8D10-268E-B54600305850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419802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AB6B09D-2685-CB7E-D2F1-B6DC009FA4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D5B62EA0-3498-CA57-961F-0B248FC98C68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21347616-8F63-A31E-9460-E560D0C59091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517C170D-4273-C4C0-3101-1679045AB31C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A5DA79BC-78B0-770F-F2DD-7B75DD09A53C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FD3C5814-50F3-C717-97D5-54FFA7C42EE8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8F927606-62B8-C35E-FDAA-04BC40C9D4BC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26237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0EDA62A-8B33-C5B1-413F-03A3EEFF4E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86832FB0-6E0B-4949-D0BB-9C7115DBB5DF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C8356B45-94F8-2B8F-2B13-E9519AF0AD37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A3AC234D-26A0-1611-3541-D687400D476E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9135224F-FEC5-3CDA-70E4-9FB5BE07EFB6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8719EC19-EC69-5642-F555-3FF82C853176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84BD46BC-3763-E147-1BAE-59BCFF117B87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45374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71FFEA5-9568-9558-B405-701AEEB083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8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49A0906-F945-4A5A-ED9D-B426975AC46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5" name="CTAGAC - 留置アニメーション動画 2022 - 21384400-JA">
            <a:hlinkClick r:id="" action="ppaction://media"/>
            <a:extLst>
              <a:ext uri="{FF2B5EF4-FFF2-40B4-BE49-F238E27FC236}">
                <a16:creationId xmlns:a16="http://schemas.microsoft.com/office/drawing/2014/main" id="{387D53AA-5FD4-A542-A4D2-6CDC203AF8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1832113"/>
            <a:ext cx="6631977" cy="3730487"/>
          </a:xfrm>
          <a:prstGeom prst="rect">
            <a:avLst/>
          </a:prstGeom>
        </p:spPr>
      </p:pic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6FF0225B-4F7E-915B-74C1-E1E4D052DDA7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7" action="ppaction://hlinksldjump"/>
            <a:extLst>
              <a:ext uri="{FF2B5EF4-FFF2-40B4-BE49-F238E27FC236}">
                <a16:creationId xmlns:a16="http://schemas.microsoft.com/office/drawing/2014/main" id="{BC508DA8-A9DE-32EE-0F61-7D7AD9B6AD57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10" name="正方形/長方形 9">
            <a:hlinkClick r:id="rId8" action="ppaction://hlinksldjump"/>
            <a:extLst>
              <a:ext uri="{FF2B5EF4-FFF2-40B4-BE49-F238E27FC236}">
                <a16:creationId xmlns:a16="http://schemas.microsoft.com/office/drawing/2014/main" id="{3F47FD12-1859-DC2F-A224-2646D435BF8A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11" name="正方形/長方形 10">
            <a:hlinkClick r:id="rId9" action="ppaction://hlinksldjump"/>
            <a:extLst>
              <a:ext uri="{FF2B5EF4-FFF2-40B4-BE49-F238E27FC236}">
                <a16:creationId xmlns:a16="http://schemas.microsoft.com/office/drawing/2014/main" id="{42760552-C14C-A977-8BA8-87C47727C817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10" action="ppaction://hlinksldjump"/>
            <a:extLst>
              <a:ext uri="{FF2B5EF4-FFF2-40B4-BE49-F238E27FC236}">
                <a16:creationId xmlns:a16="http://schemas.microsoft.com/office/drawing/2014/main" id="{B1EF1B5B-CBBD-4A9A-2F10-5472898C417D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4" name="正方形/長方形 3">
            <a:hlinkClick r:id="rId11" action="ppaction://hlinksldjump"/>
            <a:extLst>
              <a:ext uri="{FF2B5EF4-FFF2-40B4-BE49-F238E27FC236}">
                <a16:creationId xmlns:a16="http://schemas.microsoft.com/office/drawing/2014/main" id="{40395B47-3257-91EF-418E-A5AD4A07AD45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74138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C1F9503-A936-CBD4-384D-2B3B94B804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4323FA22-C183-B8DB-B72A-325DE9380150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445EEDF8-C07A-301E-1F58-65FF85F1B9CE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69C08125-69B0-11A0-DC01-E6E385945158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99ED7671-137C-7EEA-05C5-CFED950BAB28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A09D4FC4-01EF-F208-CB81-F281B9B5BCBC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D11B683F-3BE6-CC9E-31A8-C62F6E5997EF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31854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7AEE821-889F-81D9-8AAA-B2D0AB02CE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E5BB08A7-0FAD-8165-A444-1F6D1D68EDE8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92854DFB-83A7-ADF5-6348-1453B10E7C6A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00D00B3F-B266-C135-05FF-790FEAFB5551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26E36A6B-B448-C522-2D7E-9DBF6F1B4FC2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3E3C65A2-3C25-8941-F8CB-4C5129E5AE42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E65186CF-BE9F-CF95-A5CD-480E9DE367CC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93182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F58F3041-097C-68C9-9C2D-6F51FF3725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正方形/長方形 5">
            <a:hlinkClick r:id="rId3" action="ppaction://hlinksldjump"/>
            <a:extLst>
              <a:ext uri="{FF2B5EF4-FFF2-40B4-BE49-F238E27FC236}">
                <a16:creationId xmlns:a16="http://schemas.microsoft.com/office/drawing/2014/main" id="{028B1E1A-D541-BBF9-18AD-2CFB81541B7D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4" action="ppaction://hlinksldjump"/>
            <a:extLst>
              <a:ext uri="{FF2B5EF4-FFF2-40B4-BE49-F238E27FC236}">
                <a16:creationId xmlns:a16="http://schemas.microsoft.com/office/drawing/2014/main" id="{6D0FBCBB-8048-0097-F6CF-5BD355AEEF32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10" name="正方形/長方形 9">
            <a:hlinkClick r:id="rId5" action="ppaction://hlinksldjump"/>
            <a:extLst>
              <a:ext uri="{FF2B5EF4-FFF2-40B4-BE49-F238E27FC236}">
                <a16:creationId xmlns:a16="http://schemas.microsoft.com/office/drawing/2014/main" id="{2FE07ADE-438E-C586-E0F2-1D5DCB783E43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11" name="正方形/長方形 10">
            <a:hlinkClick r:id="rId6" action="ppaction://hlinksldjump"/>
            <a:extLst>
              <a:ext uri="{FF2B5EF4-FFF2-40B4-BE49-F238E27FC236}">
                <a16:creationId xmlns:a16="http://schemas.microsoft.com/office/drawing/2014/main" id="{1D662FED-632E-DDF3-9C8B-10C9D719BAA7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314AAC64-C2DA-58D5-C83D-058D5A17F430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3" name="正方形/長方形 2">
            <a:hlinkClick r:id="rId8" action="ppaction://hlinksldjump"/>
            <a:extLst>
              <a:ext uri="{FF2B5EF4-FFF2-40B4-BE49-F238E27FC236}">
                <a16:creationId xmlns:a16="http://schemas.microsoft.com/office/drawing/2014/main" id="{CC4F8690-E206-3AA4-33BC-5D6BE1AC5D74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46004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ACDE9A8-5420-75B5-D18D-D73489D955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2260012E-3A66-35C2-4AD0-016D9A2182F7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EDC97109-6C90-6014-743E-7898142540AC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7F9542EA-EDC8-A95B-AE05-80C77D857BB6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78835346-B925-000F-905C-B951B697E1B0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05129C6A-A391-5AA2-DCE0-A9D6BDD0380A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C300A448-8A73-BE0B-1187-C38BEAA192A1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87930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3274646-FC3D-5FF5-1E36-B42D852587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AF26032B-6772-E900-953D-B1711759E567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7C87D280-ECDD-4360-ADE8-F3F9B1D51860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3E732862-CB20-F14D-56FD-5D7E4C178744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0AE73DE9-CE41-3142-44BD-3C5B573876DE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7734D3B5-3CA8-6CE7-3C03-0112AA116C59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80555BD6-0D11-7CAF-6E6E-C0341532F74D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96104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B750D30-2BA4-172A-F96B-D88A5FB3FD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2205D4A2-06B6-54B6-AA38-A6386A483DF3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7E92195F-F558-F2F0-EB63-586800E02A9C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FE3EEE6B-F37A-B4E9-6855-9DD73A2F6AE6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548E2869-2F1F-DB5A-D51C-805C98B79F30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A56AA608-829F-A99B-8CA6-57CD91CAFF72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496BBB56-A156-3E2F-13B9-85D88677A6B7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83422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8DFDC5D-BC1F-8293-B7E4-33C1EEA766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168A0333-7207-93A7-9BB1-9B98D23E98F4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BDC489BC-7667-BF6C-5096-4A755A418EDA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EA270A7A-5946-A4DF-D9A6-AE592989FCCC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A14B6DB1-6814-996A-BE06-8913CE9EFB78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C42C5EDF-88E4-1EDF-C13F-E4856171601A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06E3E0D9-0373-A479-39F9-8C5439674BF1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86248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625DB27-8255-F8FF-F0E2-13ED85025E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4C29C464-D7E7-7301-2ACF-8026F776726F}"/>
              </a:ext>
            </a:extLst>
          </p:cNvPr>
          <p:cNvSpPr/>
          <p:nvPr/>
        </p:nvSpPr>
        <p:spPr>
          <a:xfrm>
            <a:off x="431800" y="2433997"/>
            <a:ext cx="1828799" cy="224921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2182364B-78E7-A586-A2E0-A3831533770A}"/>
              </a:ext>
            </a:extLst>
          </p:cNvPr>
          <p:cNvSpPr/>
          <p:nvPr/>
        </p:nvSpPr>
        <p:spPr>
          <a:xfrm>
            <a:off x="2340478" y="2433997"/>
            <a:ext cx="1828799" cy="224921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CED9326B-15F8-0E1B-BA65-F126B63623AE}"/>
              </a:ext>
            </a:extLst>
          </p:cNvPr>
          <p:cNvSpPr/>
          <p:nvPr/>
        </p:nvSpPr>
        <p:spPr>
          <a:xfrm>
            <a:off x="4249156" y="2433997"/>
            <a:ext cx="1828799" cy="224921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A863A18F-4543-7B11-C145-572B06BDFD7E}"/>
              </a:ext>
            </a:extLst>
          </p:cNvPr>
          <p:cNvSpPr/>
          <p:nvPr/>
        </p:nvSpPr>
        <p:spPr>
          <a:xfrm>
            <a:off x="6157834" y="2433997"/>
            <a:ext cx="1828799" cy="224921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11B739C3-2FF7-F27A-662E-C2F2E1BC5490}"/>
              </a:ext>
            </a:extLst>
          </p:cNvPr>
          <p:cNvSpPr/>
          <p:nvPr/>
        </p:nvSpPr>
        <p:spPr>
          <a:xfrm>
            <a:off x="8066512" y="2433997"/>
            <a:ext cx="1828799" cy="224921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7D6C3E4B-4C54-0A13-EC44-5B8216E9F1B1}"/>
              </a:ext>
            </a:extLst>
          </p:cNvPr>
          <p:cNvSpPr/>
          <p:nvPr/>
        </p:nvSpPr>
        <p:spPr>
          <a:xfrm>
            <a:off x="9975191" y="2433997"/>
            <a:ext cx="1828799" cy="224921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89540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E5B516F-7B04-E44E-E3BA-9524C7DE92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391661BF-BA3B-4B89-6D5C-F2C050D5046A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2F6BC985-874A-8CD2-CD97-722865808593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595E8D4D-6B81-23DD-B7CB-4E30118649EA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FAA55B31-C203-0FC2-DD4A-76C4C9B17A10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8D4D84AD-C355-6B71-51AC-784A039C7D1F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4EDD50E8-0EFA-1E84-950D-3DB7F91B3748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95225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3B4FDA5-FAD9-15DC-DF1D-ABB34560CA2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982ED4C4-87F2-442C-EFB9-4ADBF0F38685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D560C664-8858-7195-2E4A-2FCBB6F6D0E4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4E200DA7-4CC4-EFFA-92F8-DE4E1D3DEFED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5EAD3EBE-6C45-55D2-D10C-4DF756BFDA3B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62764279-F550-F4A3-FB48-74E4D012263B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D29CD4BB-2AA5-2908-EC65-8529CDC09088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401944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08E80A9-B427-CA07-29D1-6DF4510CA93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05520462-5EBE-4805-9309-4B85DA39BF6F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63A444D0-DD1E-B569-3043-4FF952FFDEA4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FF2631AD-8289-586E-22CC-B83A3F9809F1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5CF4FA93-AF1B-F94C-91C6-7604AC6BE5AE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DC055EE1-3B4F-709B-CA8C-167B230CA994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4C9AF047-7B54-C666-8D9B-D6B04123E649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45241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B14E2F5-E7EB-5A37-E1E3-360BD389D0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89540A39-26DE-4BCC-2031-F795F9D5EC88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0AF36941-77B2-E71F-AF10-7A6284E0635D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BD8C4FB5-14C8-90ED-DFEE-EE7D0FFC5919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580D7396-ABBF-5013-96F1-1796361B684C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25D682BA-8673-E096-59C9-9F27BC32F8CB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3E83E46D-EC37-2F2C-6062-13D5EDB48436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90007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EB4AFBE-899C-AD92-B3DE-E8DD061B2A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正方形/長方形 5">
            <a:hlinkClick r:id="rId3" action="ppaction://hlinksldjump"/>
            <a:extLst>
              <a:ext uri="{FF2B5EF4-FFF2-40B4-BE49-F238E27FC236}">
                <a16:creationId xmlns:a16="http://schemas.microsoft.com/office/drawing/2014/main" id="{F6F35368-8458-A53A-07D3-238613D94481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4" action="ppaction://hlinksldjump"/>
            <a:extLst>
              <a:ext uri="{FF2B5EF4-FFF2-40B4-BE49-F238E27FC236}">
                <a16:creationId xmlns:a16="http://schemas.microsoft.com/office/drawing/2014/main" id="{9CEDDFEA-31EE-C232-6E5A-747EC1087F64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10" name="正方形/長方形 9">
            <a:hlinkClick r:id="rId5" action="ppaction://hlinksldjump"/>
            <a:extLst>
              <a:ext uri="{FF2B5EF4-FFF2-40B4-BE49-F238E27FC236}">
                <a16:creationId xmlns:a16="http://schemas.microsoft.com/office/drawing/2014/main" id="{C9D0DC3E-3640-13CD-08F5-0C58A0EE09DA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11" name="正方形/長方形 10">
            <a:hlinkClick r:id="rId6" action="ppaction://hlinksldjump"/>
            <a:extLst>
              <a:ext uri="{FF2B5EF4-FFF2-40B4-BE49-F238E27FC236}">
                <a16:creationId xmlns:a16="http://schemas.microsoft.com/office/drawing/2014/main" id="{001EB0B4-511C-9D26-D9AF-C1E4875E8660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8218B490-875A-11ED-0094-D293DBD504DD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4" name="正方形/長方形 3">
            <a:hlinkClick r:id="rId8" action="ppaction://hlinksldjump"/>
            <a:extLst>
              <a:ext uri="{FF2B5EF4-FFF2-40B4-BE49-F238E27FC236}">
                <a16:creationId xmlns:a16="http://schemas.microsoft.com/office/drawing/2014/main" id="{30C78DE3-CD7A-3777-9F62-1E7A4F5D0FC9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63507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B88F442-5F9F-9A28-4380-E2AE17CBE6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EA0588B9-9A18-BE26-331F-79300DB3844C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2E35C766-C050-5EDD-7BC7-AE4E740522DA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15F25974-2B91-2473-9095-FE4BAF07DD2C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4FBE57BD-0658-2976-7A87-2A20AE4E8884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53E59179-5ABC-7674-9A52-66145682EA1D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D58E557D-4557-00DA-8383-8F3F2484AFA5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8742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95D5456-6271-0A69-6787-18A193FC95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DA394935-4A8E-9777-FC43-5AF185178AC6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216FC8C8-8B24-9E2B-26EE-5E27A1F7A5FA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51D317BF-884A-D57D-107B-7F7F731E86F6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119FDF32-3F4D-9E35-940D-ADC5FE2B624C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C5C5397E-35AD-4C1A-78C3-5E16C5DB143A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8A50CCE5-6595-680C-CAD6-4CB3ABDD5707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62782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C2C4BCC-9B93-D144-4614-C06BE03B05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3E37A6FF-8A18-1F94-6154-E6B194C31DF4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2CA00F41-342E-5987-62AA-75E3C929EFBE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D71BB416-042D-DE4E-03E9-602B26056FAC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0AFD140F-EA73-81E8-DF0D-4087EE6451DD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C465F578-F6B9-D205-DD59-B0E67F12DB20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A3512EF2-8D62-3CF8-B8F1-1952F3E47F22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63350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1DA4559-725D-4E99-246A-5F395AC96C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DE7DBC68-E6ED-E94B-B485-71C4C68E9D3E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4C35E6C4-1C13-18A5-9D64-CCEF02BBE57B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7AA3E8C8-5881-06DD-5B42-540149685ACA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DB14E4E1-4551-D973-ED78-3341BD88BAAD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D895F362-6297-1DD2-3B77-41C3F6A2D599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724E66FD-00B7-2B50-59F1-B077799FFE20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15096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4EE177-A0A7-0D40-B10A-7B9046E3029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pic>
        <p:nvPicPr>
          <p:cNvPr id="4" name="05DistalLanding_1.mp4" descr="05DistalLanding_1.mp4">
            <a:hlinkClick r:id="" action="ppaction://media"/>
            <a:extLst>
              <a:ext uri="{FF2B5EF4-FFF2-40B4-BE49-F238E27FC236}">
                <a16:creationId xmlns:a16="http://schemas.microsoft.com/office/drawing/2014/main" id="{6432FCF2-5597-AA13-B903-0FE6E70781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13728" y="3467487"/>
            <a:ext cx="3418146" cy="2563610"/>
          </a:xfrm>
          <a:prstGeom prst="rect">
            <a:avLst/>
          </a:prstGeom>
        </p:spPr>
      </p:pic>
      <p:sp>
        <p:nvSpPr>
          <p:cNvPr id="5" name="正方形/長方形 4">
            <a:hlinkClick r:id="rId6" action="ppaction://hlinksldjump"/>
            <a:extLst>
              <a:ext uri="{FF2B5EF4-FFF2-40B4-BE49-F238E27FC236}">
                <a16:creationId xmlns:a16="http://schemas.microsoft.com/office/drawing/2014/main" id="{6572EB37-0614-AF25-4E86-F5962728BC63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9345EBDB-970C-8922-95FE-1AC130C7C067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48685ACD-8309-BB67-4A8F-BEABE1A209C8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D52DABD2-F9B8-D13A-AFCB-E39371882C63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10" action="ppaction://hlinksldjump"/>
            <a:extLst>
              <a:ext uri="{FF2B5EF4-FFF2-40B4-BE49-F238E27FC236}">
                <a16:creationId xmlns:a16="http://schemas.microsoft.com/office/drawing/2014/main" id="{8289AAEF-27D3-0336-9D89-601CE1BABC46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11" action="ppaction://hlinksldjump"/>
            <a:extLst>
              <a:ext uri="{FF2B5EF4-FFF2-40B4-BE49-F238E27FC236}">
                <a16:creationId xmlns:a16="http://schemas.microsoft.com/office/drawing/2014/main" id="{E5415CC5-7F42-EDE7-2E19-612A680BF731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07381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E975F7F-38D1-C9F1-3F08-6F26AC1745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FBA2B5AA-5D8B-F23D-EB02-6572DA2698C7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4673F677-FC85-830A-A8AE-36F5954B5FEA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DF9784C8-302A-121B-F97F-821B64B5F56A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1D9D28BC-893C-E144-CFFD-11D845B81A4F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F9EFEFE6-E83B-5E7A-7FF6-452F09876E67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9BA9A5A0-78A7-3A8C-D671-0F5C9ADA13CE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35540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208558D-59BE-37A6-3B5C-09C77B47D2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2F0206A7-1E02-8F7D-C3FA-555C5EC5055A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D23E40FA-93AD-CF59-6911-3031B685F8B3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33F14757-C90E-C490-111A-3DA4CF85CA4D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D11E01B1-C7FC-B28E-BB3C-A35D05EA349D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23B0157D-620A-0AA3-3123-B5ECF32AE985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9E92FE4C-FE05-757C-7B52-4CC0B1758C95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47854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215E09C-65FD-9EA4-C5B3-EE9158D4F5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B2244C75-8876-D6FD-5BAB-CE8E151E91BE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2F5FE6B6-6A2F-DD82-0964-343E8A54123A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90C3FD6B-D219-EDDB-EDD3-70D00B0328F0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80D77A5D-B03D-78E3-C48E-CFB58B7C05B2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58833F40-C44D-8E45-8A65-92967B6AD6D1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10E76B9A-C589-90F5-60A5-7E97535FB8A6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92831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4D7DD0E-20FF-B135-9AFB-1A287B5274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671DF4FC-737B-3A3B-292E-D604197AAE17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E04E4321-6B62-5906-74B8-E80A9ADAED8F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B9C87BD6-FAC6-C084-2A48-4F58E9516BA5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37B7873A-0C16-9890-C195-83F8609B89F9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C0FDCB72-BE87-698B-D622-1CB3B56537E4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179E7891-FE6B-D346-AF6D-081723B66228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17953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673533D-FF15-E73E-DEF6-A6DC52326D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1DA16F5E-6529-7B43-6509-7F162FEBF515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9E042FAE-A043-13F5-ED07-B5E3406F7324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D32AC1DB-920F-694D-06DD-395078F36CF7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B0E9CF8B-24B6-E262-5D28-977B3D602F99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B11A72D8-3472-FB05-2FE5-C16DA5846A38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FC5F0739-1F60-A4B1-F508-4BE5AE797D03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85737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2818734-39D2-0FA1-B08E-119DD101D1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80DAFF66-B846-B425-A7C4-1E4A1E020AC7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F96EDDB2-B436-B4E7-731F-05D815B87ACC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04E329B6-E09F-9A64-4E38-C9641721780C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A09B8D6F-4EA8-F6AD-3EC5-9294937FD222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352FFE2E-DAF0-CC46-12B2-79FCAA351CC7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6F493937-8CDE-F481-55CC-1DFA30D3A765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06128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FF0612E-57A2-0771-1819-C5AEAFF188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11CF8524-5224-62A0-4519-276E8CC6D762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A974DB7F-E703-5788-637B-25DDDE098221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0A752E84-5DC3-E24C-BD23-D94C25DAD941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DB602494-FAFA-F3F7-F607-53758C9307DF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833DB242-90BF-0B63-85E2-E0287B0B9AF4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9279C544-7CFF-021A-CFB0-4FFC353B2F22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91749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7F87816-0B53-CFBD-5807-35920CCAAB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2F074B46-7099-23CA-86BD-1E7CEFD87C3F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7864C4EC-7038-6D4D-B72B-61708B30BCFA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E5B5419A-991E-1733-190E-45903EACB090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6B7F7A9B-C523-CCAA-CAF4-04F7CEBDFB46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969EE6BE-2887-D73D-FBF5-0D49F02EABB6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40A34838-489F-9D0C-3778-58A2C3B51231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15358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10C4D16-AF24-E86B-560A-A8EE774866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A702EF18-E6A3-5C80-9415-8F6CFEA7CA74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E305A51A-49F9-9745-5CB2-D77E4768D08D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921187E6-CAF9-CD0D-01FE-6AB1E6A63ACF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CE26AA41-4977-FEEF-8666-02EABF707597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071C3B1F-2773-0814-D52D-C8BA418B122D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2D6C589E-4C64-3BE0-087F-9353781F85D0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88636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1A03009-8790-B83A-C35E-AF21111583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FE5574B8-91F4-A305-6912-7B92F4510C74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DC654B5E-B437-0A6E-229A-BD0A7A78147E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DA8C0DC5-B16A-703F-7FC3-F741606A69DD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0D13FB41-DE24-0148-4529-C52EE6C06B25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DA658846-7010-AB9C-52B9-E9E36CFCEF69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94AA2A82-5638-BF11-244D-E0E23CF39FD9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6714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B150A4C-8BA0-A17C-20C2-D0BE5EC318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B9905898-6BB4-086C-D8D0-2F0271286364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CAE43F69-1AD7-0617-720F-E4338BF587A5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32219476-59EE-B79F-B9A8-BE120CF34CE9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641B3C96-F9A7-C07C-E39D-D57E8AAE5E67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793691A6-D891-D74E-C34D-77709E9D4D01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68C5DEE8-B06B-9F53-9059-D41F374393A7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47164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689CE6E-DF6A-FAB3-DBB3-47F9AEC3221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0256A991-0B87-8516-3747-57C76110F0B2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4C286580-2FA0-D639-25B5-54B4DF0E7C97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1A714C5A-19FF-DED4-F5BF-957E23CFF3E7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777FC404-2B53-3CE4-D27A-36B149A81004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2B7917B1-1445-6EDC-99F8-B1FD2C05BED5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983B2758-9DF4-3876-5451-D13B560FF9D0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05379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9F138A0-BC5C-DC9A-B437-FDDCA4D657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4A0619C1-B515-58F8-385F-0B28600DA642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06866EEB-1132-6407-2FD6-0FC36A2CAFE8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B109226D-5207-6773-5572-C5C08B7C6740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AA8E5514-1008-E67B-A4B9-90C2B2C0FA60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45FF04AA-16E8-F51B-5A45-BDFEB1E24FEE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312DB5C6-7DC3-6998-AE8D-0957FF023B04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73778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A25B8FB-2768-3F0F-F16E-47EBF46490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CC79092B-762A-15C3-7CC4-772126AA83D4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FAFF443B-DCD2-EE52-834F-CFFA5032E979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4DB85605-B41C-1FD1-F6B8-B88B4C04FE23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69262D77-3CE1-13B0-BF3D-36A8251EF45E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5C4F55FC-68E7-7AE3-68A5-F2298E3758C0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A60CB4B4-5B45-571E-00C1-46739E720F3E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93572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8419AF6-F610-385E-C2ED-5AD888A6BF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A01D2263-ACE2-F49D-0536-2B8AF5C08E58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AD1C31BB-6DA1-DBE0-7A83-3778A7AAD65A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4DAFE275-EA35-48F8-2C17-5F5E8000E0D7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CBC36C37-EEC3-0120-48A9-F91A6C325CEF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E2B034D0-B6D3-AB50-D683-54325B486C80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1AF9437F-655E-31B7-1AA1-6C37F5E56702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7620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006B113-9283-826C-74C5-75F20C2565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A72F2665-7059-AC54-DACB-707B97D9238D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F7838E1B-AFC5-40E5-DC50-C056BCDEDEE7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F8518217-4CA7-A304-E644-8DD970D8BA5A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7290F9F1-D38E-6D27-BA96-2B9AA882A750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7AE89F22-926C-D1C5-8D50-BBE1FA9CF97B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00B674D1-1BBF-C14A-0F9F-CED59F508FBA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85588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E22327F-9C0F-6C4C-71D4-A2783B4E633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BC7EF80B-0862-01D8-07BA-656A0632ABEF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C03539EA-0232-F81C-CF28-4EFE97BFFE79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63420E01-9B05-A1E1-7C7D-56311867BF70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30E04EC3-8951-507C-22CB-6B149CEACDA6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F68638E5-ED73-9501-ABC7-F9B402C43BC5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39EECECF-DC09-BDB8-FB48-CFD6B9D8C763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93320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553B051-9A70-0AF6-D74C-C73FB89824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BAB720F1-9735-F283-A62E-4D0CA8B2D795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13E57273-77B8-DDF6-8428-80DB14A7A51F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41C57E3C-8BA5-FC2F-95A1-F1DE31C8649B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67144B63-4CD9-573E-ED7C-4C6F3378CF9D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976BB0EA-5FB1-94EF-CC6E-10128951DDA9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17665272-8EE0-5426-0C9B-C0BE63702266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80353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BB5E977-E76C-F8D7-6958-D6D6554C1C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77B464F8-889F-16BE-CDEE-19F14C55971C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B9F27F35-B146-F74E-9A22-FDF5CD590B41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823AA1C8-6E53-122B-108A-1257C8BA64A0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117E3668-A0D8-10F2-080E-CADC03678043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5F523CD9-3AF0-D323-3A1F-D1CF39C250BD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A1606678-9F0E-1613-C03E-D48A194CA684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57317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9EF1301-85B1-732C-3E7A-C6E049F59B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05917B20-C64F-06CA-1CA7-DD576A4B2445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CD0314D6-A34F-6BE1-BBF8-2A92464AEF02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5FBBB6DA-A46B-19C1-A83C-E92058C26241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17FB1ACE-A5AA-52AB-D7DC-6CA58F3904D9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B3E4E688-411D-5C34-3F32-0443FA203FF3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3A184555-2745-55E5-34C2-AFEDD010914D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71056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CFF9CAF-BDD7-CE6D-BFBC-C6B7CD76A0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2D79AF08-2275-94B5-E516-BCFBF2BF9D3C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BD893861-7424-DBAA-EB46-33601FBF2C8D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3793AC76-6B09-30D8-3C4F-F08785D497D9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39B04C9C-55F3-D6DE-8605-86639569A18A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A9272B36-8E2B-7D63-AF04-21F54C5DCEE6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111C7868-A6FD-E810-3BBF-720C2D134357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408717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4D30E77-4A37-2EC1-B14D-EA7780BBBC8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C1F86808-5789-6C53-BEBF-8D95380D9CCC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961EA205-CFE1-F4A0-D4E1-3C9CFBABC938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6AFECA7F-4140-43CA-FD33-515756B9512C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B21A71BA-2F9D-9F0A-F0A0-B6A634DBE943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AEF72A7F-50CF-0221-18D7-02D504AD85A1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0F8353FA-2ADD-41B5-EC1F-9FE348880492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81722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5460675-4F5B-EDC5-D922-A843FBE90A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6F0189CC-B95A-46D0-EBD6-2DC78C954AC6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9A653C47-A462-89DC-5C42-0A539CAB1AF0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29E1DF52-6F87-6F10-9918-EF7636743888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FFBE631E-D9C5-8D6B-A8BD-91133134DACB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9857E7DF-0EB5-F5C7-7154-3EA3EEE17F1B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853D51FF-34CD-5473-021F-A9E183B3D17D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80800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A13E627-5F81-11D1-2808-C7048AFCA5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B6413C23-F711-3274-AFF7-2B337369AB77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3DD3667C-2B49-69EC-7C10-1001625E463D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0C3F4C60-BB8C-AA37-D220-ADD7E5F1D9CE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8876348C-2BB5-BED2-660C-6667B39CDB93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62F5A49F-F828-20FD-3EF2-9488E9B508BC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2F0D84F5-8189-5175-B697-EF5C6413FD83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34523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7E55072-5334-71F6-05DF-3D512D7B41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F7BEA78B-D53B-18B8-DE95-AEB4B9620995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56D23CBE-97C3-43E6-6A6D-91EAE3C033EB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71304A93-B2A0-FA0F-EAE0-1DB0921C2365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EC83E51F-F960-5FEA-7680-CC74570C9853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F82235CF-9ABD-538A-182E-6D2D9AF16743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CE33E1B6-CB4D-438C-72D0-416EA2CE74AB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52830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960E518-8BBA-8D96-152D-D32F2AEF3A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230CFF08-6A80-7298-2A8A-165B75D512DA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EFDA8AE6-93B6-063F-EC0D-9C1208E6AC10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784CD497-5D33-6C1A-27BD-8571044AAAF7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ECD57F46-C103-72F1-7740-BD01C7544368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D1ABD6E9-BAF2-0BAA-CB68-B15B2D633704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44DE3D0C-A5E1-4DCF-3538-8C32E8282E7C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83872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B35F896-CECA-49DB-18AC-EF2929814AB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361C2AB2-E71C-27EB-1F47-082DBA56E093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A4653FF8-A62D-5CFE-3904-72ECD242EC83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229AB22F-BD32-686E-1334-02BB810AA9ED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94DE4FE0-BB71-2209-1311-EC05798DDC33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A3C4B00E-F565-2B9B-5039-773F9D3A5C2E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6B0750FF-F1EE-D9EC-AF69-7F24364CC3D1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8145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5260EC5-4C7B-FC36-FDFC-26076CDBF3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663D67EC-F66A-5EE4-C660-20AD4205C7E1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5D81924B-FF84-D471-6B1B-81B248132F47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5CC65B6C-3DDC-1760-EE74-5250EB867D54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B553A11F-141B-F2E9-C472-027FD48F303E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AC50829B-9958-13FD-8511-E9D133A05493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8C231AF5-12EB-0220-7729-D0F9FA7A149E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92191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F2C4300-44EF-DBF1-FD62-7D1CFDA5CB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88920E29-86F3-CB61-306D-ABA19FB7D127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AEA7B169-D556-22BA-BC60-8A355DED6761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0F36665E-947C-B914-1CA0-4D576D6FF36D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9FFD708F-2558-82AF-C177-43D413E590A9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EA240432-826F-394F-BECA-BAA16FABE7EC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6456A9B5-0F72-25CB-2997-E8F682AB44E6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79530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7895FE5-8852-2A8C-F2BE-3974C0D0DF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27A5E11B-B067-2B36-00F9-7BB13FB7B144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ECA4CAA4-CE11-DCB1-0BAA-7D19B90D38E0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D40F71F2-0C18-A9FA-E6EA-62C5CDFDB06A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DD264992-C6B6-807C-DA8F-CC24BC9B3C0A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3812B321-DE5F-E655-323C-EF8670DCF92F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E0F02689-AA87-66A0-B563-A2253E4AF6B2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93682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B751D9A-FBC8-6945-D2D5-5CF3C5BCB4F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pic>
        <p:nvPicPr>
          <p:cNvPr id="6" name="06NextGenTriLobe_1.mp4" descr="06NextGenTriLobe_1.mp4">
            <a:hlinkClick r:id="" action="ppaction://media"/>
            <a:extLst>
              <a:ext uri="{FF2B5EF4-FFF2-40B4-BE49-F238E27FC236}">
                <a16:creationId xmlns:a16="http://schemas.microsoft.com/office/drawing/2014/main" id="{83BF5C1B-499E-31BD-622E-D99E069568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23200" y="1447100"/>
            <a:ext cx="3627120" cy="2418080"/>
          </a:xfrm>
          <a:prstGeom prst="rect">
            <a:avLst/>
          </a:prstGeom>
        </p:spPr>
      </p:pic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D6BE9B56-9A4C-EDA4-0362-B6AC9FA7C279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10" name="正方形/長方形 9">
            <a:hlinkClick r:id="rId7" action="ppaction://hlinksldjump"/>
            <a:extLst>
              <a:ext uri="{FF2B5EF4-FFF2-40B4-BE49-F238E27FC236}">
                <a16:creationId xmlns:a16="http://schemas.microsoft.com/office/drawing/2014/main" id="{28C7CBC1-5F50-BD3B-A254-B7F8B7C5ED9E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11" name="正方形/長方形 10">
            <a:hlinkClick r:id="rId8" action="ppaction://hlinksldjump"/>
            <a:extLst>
              <a:ext uri="{FF2B5EF4-FFF2-40B4-BE49-F238E27FC236}">
                <a16:creationId xmlns:a16="http://schemas.microsoft.com/office/drawing/2014/main" id="{18481A70-EA51-CE09-E27C-974ABED3DACD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12" name="正方形/長方形 11">
            <a:hlinkClick r:id="rId9" action="ppaction://hlinksldjump"/>
            <a:extLst>
              <a:ext uri="{FF2B5EF4-FFF2-40B4-BE49-F238E27FC236}">
                <a16:creationId xmlns:a16="http://schemas.microsoft.com/office/drawing/2014/main" id="{EB2525DB-B7DF-9A5C-1A45-0B7A8E119CAE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10" action="ppaction://hlinksldjump"/>
            <a:extLst>
              <a:ext uri="{FF2B5EF4-FFF2-40B4-BE49-F238E27FC236}">
                <a16:creationId xmlns:a16="http://schemas.microsoft.com/office/drawing/2014/main" id="{3C69A1E0-B20E-E609-10D0-05DB47D1EF23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4" name="正方形/長方形 3">
            <a:hlinkClick r:id="rId11" action="ppaction://hlinksldjump"/>
            <a:extLst>
              <a:ext uri="{FF2B5EF4-FFF2-40B4-BE49-F238E27FC236}">
                <a16:creationId xmlns:a16="http://schemas.microsoft.com/office/drawing/2014/main" id="{C6C0FEED-31B1-18FB-94C3-E5563421E0EC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95327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612A8D8-FF3D-F431-227B-72CB1DFF39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DF8568EA-FC72-EDB9-D90E-404BC6DD29AC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CE21F9EA-1995-4052-3E77-E2204D768ABF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B619DF8E-6CEE-5F8C-9FE8-8A1A2225E75B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64180DBA-DEE2-523F-3F43-E8633A9E531D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6709B786-28BD-EDB3-3340-52ACE6CEA92D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7D6E038A-3DD6-7733-89CE-923C005D65BC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45017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354E2DA-4C3C-C36C-A543-2E61CC74D17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B8B10E42-221E-BA80-95A4-55E279A020B0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C7EE270C-3441-8296-0961-9E76F417FF76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5E470784-D6CC-C737-B16D-6219AE93185B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236B4F8C-8A84-AFA0-BD5C-1BA6C3B189E2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078997B7-B8FD-2A00-BF9F-6F6A9E6CCEC9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6A6290EB-D8F0-3B1E-C4F1-CF841FE45865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66612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3951655-B35A-2E43-E05F-4F56945811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A6092E40-1FCC-A6AF-CA90-51AF2BF5A19D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4E780A21-FFAF-CEFA-8FF4-71B6ADD777C2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9D0AED89-ABF2-F9AE-E05A-024919D919D0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829C2401-FF6B-9CF3-6514-F66665F7F9F9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72DB7ECD-845A-6F0A-E904-C650E464DDA0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1E599FE7-D94F-5EA2-2494-3E75CB4B350C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6166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F7D73B9-5983-1914-5C71-5165E0F596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062B20D7-A2A6-960B-AD57-97695B02F2A9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3FB21A1D-C0D2-026A-BD45-221BF41F3F3C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1FBD3703-2F72-80D7-9CBB-8CD675625257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2D1780ED-F8CD-2971-A844-6CBFBA2AE671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F08F7B29-CB0B-6871-E23A-9FE5072F7572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BD4A61DF-8580-895B-5387-618A7EBC0EA6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86454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F4B6AB7-FF84-AAF7-746F-7DC4B80089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DEB8A599-ACEC-37B9-AC5E-67FAE9A56147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937D5F2A-01A3-3B8D-5D0B-BAA26CDEB602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47BFAFA4-13DE-0386-B9B3-774900F56319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EA39D19C-3AFC-6FBE-BE2F-444D0FFF6ACE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3F4F0703-7BEE-C216-44DE-15442F916454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32713B07-5ABA-C20A-6412-AEB16ED1B8FD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81091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9F99336-5F0A-F23E-07AA-4D4FAF3FB0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254A0569-FBA8-7CC5-D271-64D0EA57264D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E8A4D52A-7826-6685-2D55-012EA94A023B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A8754BAA-24E5-9DE4-F7BC-F7D86434FF85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90CA2A8C-29A0-B9DB-D231-85EDA7F5BB1C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590A6436-7FFF-DEF8-7880-14FF44A4750A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E0E0C289-E473-8D0E-4827-8F10572EC414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73412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E451812-81CD-F0F7-4CD3-7AEBEBDF4E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B956EB69-98A0-8C14-FD78-514CE78DFEED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A72C8A5B-2CB9-CDC9-E00D-9156C219D598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1D59C75C-F2D2-2005-3CCB-405E47B3867A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99300259-845D-268E-63F8-AD8701184CBC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492DC30A-1DBF-8971-50FF-53F9E4C6C8BE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E42CBCC7-4CDB-9B49-6943-81A0BAABF8E2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26336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6AB4776-0FE1-F486-D6CB-3936AFFF610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E85210FA-9961-1459-455B-922C65B65EED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B8BAE263-FD61-A8B9-1F18-5F8C79CCEA11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EF31909E-D829-0B81-4869-3A3604232B53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65151851-9A99-2FFB-F443-47500B079A65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819B1161-0254-3238-803E-16B4941202E3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757FEA47-29A2-EC32-4DEF-C8BB7F94FBB5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81727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319D245-C7F3-18CB-6CA1-5B0BC6F9A4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BAE90109-E84C-255D-AAAC-1C236231814B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7A6D4E90-C124-31A5-EBB9-236F62E9426E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4488F735-DC67-B39F-20F7-5D48EECD2663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C4BD59CF-3CDD-D88A-D95D-91CBA453D685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24F4CACF-673D-E9C7-352B-B7BDEDF3376F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F260F88E-40C7-02C4-94C9-2145E1FD8BBC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71021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EDFECCB-FE29-122E-17DF-DC308683E3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B9546C5C-E718-6C1A-95D9-ED1860088D67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07E1F405-EAE0-A822-1664-799DCE9710EA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13930ADB-9618-D07A-C179-D89E61E6F742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DB83F365-4A57-73F7-9665-9D13CA619AF9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E06C3877-9FAC-1DD4-AB37-610011398772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18352D3A-7D43-FCAA-58F7-6BB0AC7B7845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47951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122B8F6-44A8-EDEE-CBCF-B30BC1243B1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1998" cy="6857999"/>
          </a:xfrm>
          <a:prstGeom prst="rect">
            <a:avLst/>
          </a:prstGeom>
        </p:spPr>
      </p:pic>
      <p:pic>
        <p:nvPicPr>
          <p:cNvPr id="4" name="media4_1.mp4">
            <a:hlinkClick r:id="" action="ppaction://media"/>
            <a:extLst>
              <a:ext uri="{FF2B5EF4-FFF2-40B4-BE49-F238E27FC236}">
                <a16:creationId xmlns:a16="http://schemas.microsoft.com/office/drawing/2014/main" id="{EDFB62EF-639B-1648-E3F0-D96BD772B9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1354" y="2029968"/>
            <a:ext cx="3145536" cy="3013019"/>
          </a:xfrm>
          <a:prstGeom prst="rect">
            <a:avLst/>
          </a:prstGeom>
        </p:spPr>
      </p:pic>
      <p:sp>
        <p:nvSpPr>
          <p:cNvPr id="5" name="正方形/長方形 4">
            <a:hlinkClick r:id="rId6" action="ppaction://hlinksldjump"/>
            <a:extLst>
              <a:ext uri="{FF2B5EF4-FFF2-40B4-BE49-F238E27FC236}">
                <a16:creationId xmlns:a16="http://schemas.microsoft.com/office/drawing/2014/main" id="{2C24C7B2-D8F6-0D51-5E32-6F3D8C4AFE04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CA0DF221-4536-065E-D1CF-487DEC6BDC09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682DE41C-B76E-1DED-1B58-DC3AD8C3BAFD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3955C859-D6E8-E11D-F2A0-4EEAE809876E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10" action="ppaction://hlinksldjump"/>
            <a:extLst>
              <a:ext uri="{FF2B5EF4-FFF2-40B4-BE49-F238E27FC236}">
                <a16:creationId xmlns:a16="http://schemas.microsoft.com/office/drawing/2014/main" id="{1A51B93E-C138-3EAF-F88A-BB38D976086A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11" action="ppaction://hlinksldjump"/>
            <a:extLst>
              <a:ext uri="{FF2B5EF4-FFF2-40B4-BE49-F238E27FC236}">
                <a16:creationId xmlns:a16="http://schemas.microsoft.com/office/drawing/2014/main" id="{42D28E81-E167-F413-5054-E1EE7A315BDF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403515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EE5B263-193E-5A4E-AB21-1429C136C67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pic>
        <p:nvPicPr>
          <p:cNvPr id="4" name="media5_1.mp4">
            <a:hlinkClick r:id="" action="ppaction://media"/>
            <a:extLst>
              <a:ext uri="{FF2B5EF4-FFF2-40B4-BE49-F238E27FC236}">
                <a16:creationId xmlns:a16="http://schemas.microsoft.com/office/drawing/2014/main" id="{EA51F26F-765C-1D74-2665-32684AC197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/>
          <a:stretch/>
        </p:blipFill>
        <p:spPr>
          <a:xfrm>
            <a:off x="8438076" y="2025420"/>
            <a:ext cx="3147910" cy="3015293"/>
          </a:xfrm>
          <a:prstGeom prst="rect">
            <a:avLst/>
          </a:prstGeom>
        </p:spPr>
      </p:pic>
      <p:sp>
        <p:nvSpPr>
          <p:cNvPr id="5" name="正方形/長方形 4">
            <a:hlinkClick r:id="rId6" action="ppaction://hlinksldjump"/>
            <a:extLst>
              <a:ext uri="{FF2B5EF4-FFF2-40B4-BE49-F238E27FC236}">
                <a16:creationId xmlns:a16="http://schemas.microsoft.com/office/drawing/2014/main" id="{A9C5EB49-8630-2FC8-97A2-449092A6B1F0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6A047406-D022-EF6A-3D84-A9F9048AFBFE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0986180B-7CD3-7859-10C7-D7C4FD9D6C5B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FAFA3B07-3C27-5269-41AF-75F9526627A7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10" action="ppaction://hlinksldjump"/>
            <a:extLst>
              <a:ext uri="{FF2B5EF4-FFF2-40B4-BE49-F238E27FC236}">
                <a16:creationId xmlns:a16="http://schemas.microsoft.com/office/drawing/2014/main" id="{A9F0CADE-D518-2B34-CBBE-B5CD009C89F1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11" action="ppaction://hlinksldjump"/>
            <a:extLst>
              <a:ext uri="{FF2B5EF4-FFF2-40B4-BE49-F238E27FC236}">
                <a16:creationId xmlns:a16="http://schemas.microsoft.com/office/drawing/2014/main" id="{40DB8D10-39A7-5BD2-BCCB-8A71EDEC7C25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84706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D08999B-9CAC-87E6-B189-F06715D2D2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BA8C78C2-D4B0-00A6-D7C5-222707273418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CD090BEA-2BF8-F501-26B7-4A27C46BCBF0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7048B1B0-2240-8051-EBD6-9FC094CA106F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31376C38-BA57-7DA9-56CF-E0DD60CF5E79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5E357885-39DD-EC46-6F15-F914298F8376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6AC2EE7B-CC2B-DEB6-BD7C-323FDE9BDEA0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89776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A7E2F3B-FBE5-7F8F-1D1F-40EAA7A28F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EAFC46C2-3848-0C1C-1E48-921A3AC6191F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BB47F07E-2F4E-28DD-A487-8843E3D80A71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A1A7E4D7-A062-557F-7DFB-3BE9C211DA39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2CD5C161-7EBC-25D5-8281-8F905B539BED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FDCB3D46-9338-0F54-B6B5-E88DB1A1E942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8EA7E44A-E472-3B75-8ABE-C07D8787809E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406925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C137059-62AB-1240-53F8-1BB1CD6CEE4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pic>
        <p:nvPicPr>
          <p:cNvPr id="4" name="media6_1.mp4">
            <a:hlinkClick r:id="" action="ppaction://media"/>
            <a:extLst>
              <a:ext uri="{FF2B5EF4-FFF2-40B4-BE49-F238E27FC236}">
                <a16:creationId xmlns:a16="http://schemas.microsoft.com/office/drawing/2014/main" id="{5A5D34A1-B7BB-E7CD-A2E7-CAEDFED04A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8675" y="1976082"/>
            <a:ext cx="3163726" cy="3030443"/>
          </a:xfrm>
          <a:prstGeom prst="rect">
            <a:avLst/>
          </a:prstGeom>
        </p:spPr>
      </p:pic>
      <p:sp>
        <p:nvSpPr>
          <p:cNvPr id="5" name="正方形/長方形 4">
            <a:hlinkClick r:id="rId6" action="ppaction://hlinksldjump"/>
            <a:extLst>
              <a:ext uri="{FF2B5EF4-FFF2-40B4-BE49-F238E27FC236}">
                <a16:creationId xmlns:a16="http://schemas.microsoft.com/office/drawing/2014/main" id="{A61A41B7-BBEB-355F-BD50-19AC0709FD13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E92442A8-7D56-7193-F25F-E7BA43BB342B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AACE7AF4-FB9C-24D3-6E2A-3759FC25537F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AAF41055-14F0-83BF-7DAA-17BAED91E65A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10" action="ppaction://hlinksldjump"/>
            <a:extLst>
              <a:ext uri="{FF2B5EF4-FFF2-40B4-BE49-F238E27FC236}">
                <a16:creationId xmlns:a16="http://schemas.microsoft.com/office/drawing/2014/main" id="{66BF6839-8181-E138-2206-09ED8983FAF0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11" action="ppaction://hlinksldjump"/>
            <a:extLst>
              <a:ext uri="{FF2B5EF4-FFF2-40B4-BE49-F238E27FC236}">
                <a16:creationId xmlns:a16="http://schemas.microsoft.com/office/drawing/2014/main" id="{6BE32F93-6A88-219C-BE9E-D76E8A7F9A3C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24093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2C1C988-DC86-9113-4A20-CDC7ADD97D9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A3D17206-3F94-9C16-B28B-F3E5CFFEE46D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6C5A0168-9CBB-8F7B-45CE-B973DC1554AD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E80A4218-418F-1A2A-4708-1F3F58699FE1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8B8A4B06-C89C-5BB6-4731-45427508D6AE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C59F9D8E-F293-557A-144D-933BFE11BCF3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4A5029B8-2387-5C48-679C-09449B708FC6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16989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56D2867-B23B-84AF-F974-A32AB43734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FF75F867-4DA7-5B82-9A17-05B11729A35C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4317CB26-D892-EFA9-A91E-C7428BB2B6E7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168DD6F4-B61C-EFCD-6626-2079B482FD84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DFDEA4F1-2414-68E1-A5F8-46EA3F79F55A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9AB6394E-0DE2-1434-1373-5101E6B88C30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270B591E-7089-9376-B268-06BB6B5F9342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95543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192ED62-CD38-9D9D-BCFD-48CCC4F27B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pic>
        <p:nvPicPr>
          <p:cNvPr id="4" name="media7_1.mp4" descr="media7_1.mp4">
            <a:hlinkClick r:id="" action="ppaction://media"/>
            <a:extLst>
              <a:ext uri="{FF2B5EF4-FFF2-40B4-BE49-F238E27FC236}">
                <a16:creationId xmlns:a16="http://schemas.microsoft.com/office/drawing/2014/main" id="{2B9B2FE4-15DA-F61D-DAFB-8157C5609B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8672" y="1993764"/>
            <a:ext cx="3163726" cy="3030443"/>
          </a:xfrm>
          <a:prstGeom prst="rect">
            <a:avLst/>
          </a:prstGeom>
        </p:spPr>
      </p:pic>
      <p:sp>
        <p:nvSpPr>
          <p:cNvPr id="5" name="正方形/長方形 4">
            <a:hlinkClick r:id="rId6" action="ppaction://hlinksldjump"/>
            <a:extLst>
              <a:ext uri="{FF2B5EF4-FFF2-40B4-BE49-F238E27FC236}">
                <a16:creationId xmlns:a16="http://schemas.microsoft.com/office/drawing/2014/main" id="{22855A8D-57B6-2442-7BCD-D4C6E9EF00FA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BE534DCA-BF6B-F602-CBB1-5A5EE1A35375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D96B47CA-571D-C7A2-8DAD-F0228F321901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F37B423B-317C-2ED8-37F8-0763DDFE934D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10" action="ppaction://hlinksldjump"/>
            <a:extLst>
              <a:ext uri="{FF2B5EF4-FFF2-40B4-BE49-F238E27FC236}">
                <a16:creationId xmlns:a16="http://schemas.microsoft.com/office/drawing/2014/main" id="{F499BE54-03A7-036E-59B3-26BD0CC6F701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11" action="ppaction://hlinksldjump"/>
            <a:extLst>
              <a:ext uri="{FF2B5EF4-FFF2-40B4-BE49-F238E27FC236}">
                <a16:creationId xmlns:a16="http://schemas.microsoft.com/office/drawing/2014/main" id="{489CB0EB-D878-5FAF-2450-91FA7FAC523E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457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765CFB8-2FCD-1CB4-5622-B9583024E1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pic>
        <p:nvPicPr>
          <p:cNvPr id="4" name="media8_1.mp4">
            <a:hlinkClick r:id="" action="ppaction://media"/>
            <a:extLst>
              <a:ext uri="{FF2B5EF4-FFF2-40B4-BE49-F238E27FC236}">
                <a16:creationId xmlns:a16="http://schemas.microsoft.com/office/drawing/2014/main" id="{7641B3FA-DD7F-AC86-C5DA-2A091EAE70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0400" y="1993391"/>
            <a:ext cx="3163726" cy="3030443"/>
          </a:xfrm>
          <a:prstGeom prst="rect">
            <a:avLst/>
          </a:prstGeom>
        </p:spPr>
      </p:pic>
      <p:sp>
        <p:nvSpPr>
          <p:cNvPr id="5" name="正方形/長方形 4">
            <a:hlinkClick r:id="rId6" action="ppaction://hlinksldjump"/>
            <a:extLst>
              <a:ext uri="{FF2B5EF4-FFF2-40B4-BE49-F238E27FC236}">
                <a16:creationId xmlns:a16="http://schemas.microsoft.com/office/drawing/2014/main" id="{366C464E-E0F3-75A7-3442-C681349E8DC0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C43BCB8C-4FC7-A32E-C1FC-F259820E6E1C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17A41C52-4F8E-7E7D-0148-686D60732EB9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1349B239-9885-BA2B-BE83-8F6936CA98DF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10" action="ppaction://hlinksldjump"/>
            <a:extLst>
              <a:ext uri="{FF2B5EF4-FFF2-40B4-BE49-F238E27FC236}">
                <a16:creationId xmlns:a16="http://schemas.microsoft.com/office/drawing/2014/main" id="{2B2BD94D-5C5B-7394-2BCB-2FF1842390A4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11" action="ppaction://hlinksldjump"/>
            <a:extLst>
              <a:ext uri="{FF2B5EF4-FFF2-40B4-BE49-F238E27FC236}">
                <a16:creationId xmlns:a16="http://schemas.microsoft.com/office/drawing/2014/main" id="{BA9345B1-939F-3AF6-714D-2C08C415DE40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6708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C9B1827-4F20-5BD2-3736-A420EB8EC12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pic>
        <p:nvPicPr>
          <p:cNvPr id="4" name="media9_1.mp4">
            <a:hlinkClick r:id="" action="ppaction://media"/>
            <a:extLst>
              <a:ext uri="{FF2B5EF4-FFF2-40B4-BE49-F238E27FC236}">
                <a16:creationId xmlns:a16="http://schemas.microsoft.com/office/drawing/2014/main" id="{E76D5EFD-EEBA-1946-4FDD-BEB59F70BB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1624" y="1993391"/>
            <a:ext cx="3163726" cy="3030443"/>
          </a:xfrm>
          <a:prstGeom prst="rect">
            <a:avLst/>
          </a:prstGeom>
        </p:spPr>
      </p:pic>
      <p:sp>
        <p:nvSpPr>
          <p:cNvPr id="5" name="正方形/長方形 4">
            <a:hlinkClick r:id="rId6" action="ppaction://hlinksldjump"/>
            <a:extLst>
              <a:ext uri="{FF2B5EF4-FFF2-40B4-BE49-F238E27FC236}">
                <a16:creationId xmlns:a16="http://schemas.microsoft.com/office/drawing/2014/main" id="{20B1FE2E-8641-DB88-5165-FA093BC4856B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2EB9CC2E-339F-4DC6-AAD8-E51211816700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91673AD4-6978-0D08-1F94-19A0B42FDB4A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DCF593F1-24D2-E861-1F85-D94FE1EAED2E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10" action="ppaction://hlinksldjump"/>
            <a:extLst>
              <a:ext uri="{FF2B5EF4-FFF2-40B4-BE49-F238E27FC236}">
                <a16:creationId xmlns:a16="http://schemas.microsoft.com/office/drawing/2014/main" id="{F622CB16-4EB7-D795-8C8E-E61EBB1E0A8C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11" action="ppaction://hlinksldjump"/>
            <a:extLst>
              <a:ext uri="{FF2B5EF4-FFF2-40B4-BE49-F238E27FC236}">
                <a16:creationId xmlns:a16="http://schemas.microsoft.com/office/drawing/2014/main" id="{0B1AA9D2-F018-ECA0-26DC-45CB4372996C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02074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8BBCE86-EAFB-8825-09B5-505684E466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F8A8A9F5-146C-FDEA-7E4E-192193670804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55F6395D-3301-0938-AD49-05C426AAE95C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A337F40D-262C-8563-659F-5AFF3416BD60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8CAE4636-7CCB-96E4-7070-B259BECC2FAB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E514DA3E-76B8-6C4B-4C48-5FDFF1975FCE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CF5958F0-6009-03A2-AAA6-BF36FDB48F46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5689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20B1CD-4F55-9A0B-54C3-AEDD0DC1E1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09ED8ED9-4C76-C1B1-EB58-C7063288242A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EECC36DB-F3CE-A246-B61D-30AB6281F69F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00ED41C7-1729-147A-B541-5C0F80243D47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134D1E6B-5F42-A234-369E-46E67F95FBE6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C2DEB795-761D-240B-B395-72185BB005CD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95FAFD27-104B-919E-A292-B0A6F12B14EC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50887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AA199E6-26B6-EC24-A048-27FFC8BE0F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4F56942A-4076-3D30-2D67-427AD9440367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189A7C66-C68E-4851-9B15-64556A71421E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6EF189C7-CE8A-F01F-D53C-44677E748044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0880FD93-3D46-3B48-ED83-F8542F7F94EF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4AD54DEB-6698-6FDE-407B-19854C2C1A17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2AF6B7E1-AED5-349E-2B04-8ADDE371767F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5443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722EDDA-B9D2-5523-0DE8-832DB118FD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01190262-B661-E7B8-0351-5EA13E617D09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6F414C53-513D-4937-A0AB-ED73D27044A4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EFB03008-89C9-4FE9-29C8-58DC630080CD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7EC4D0A8-05D6-FF0B-5FD8-236EDF87C148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057EC5B7-2D1F-94A8-6BBF-9654C98A30F7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70AA14B4-9579-54CD-C417-8217B41ACA03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02716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F92D102-7700-32FC-3BEF-A42545D095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8C131A66-9F78-1D1F-F033-8D424BEBEA57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A3EEC6C7-35F5-F421-D52D-8651EF5D4236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B7C1FD7B-3FB4-CA7E-8EBD-A5A467C0D17B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4AD03B1B-F77A-9744-0097-9E8EDFE2F7E3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EBB2BE53-ADC7-4A53-D22D-53EC9E3535A9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30F483E4-8420-FA85-6CAA-F3F677CB8508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27993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655DC8F-FBF5-3A36-37A7-096497F3F4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7659D748-7CDD-C449-33DC-31CED3628672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C13E8DAF-E56C-20E1-BD2E-5A7E23A2460F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11A54060-C0E9-AAD0-2853-B1633D13FEDE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28193B73-3E3F-95EF-8744-69EC819BE587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D47D810E-87B2-3D70-8476-C3BD4F677B28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FA722A84-0E00-DAAB-EEB5-7298893D99B7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9927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5E07A64-0E1D-4800-A7CB-28B1E623CC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E013669A-BB31-DF7F-3691-5B7A889C445F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53C39B2D-C924-2D61-511D-1E79A5A812DC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694858C0-34C3-070F-475A-B7938623D521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78BA6DA8-9F73-B9FF-8E6C-CA7427DB87A6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9AC91414-2152-DD16-8A73-A8CD769A1185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340FFB1A-41A1-4C4E-5F96-8EB2E89B03C8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97244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4DB00E8-9B81-0C32-B8D9-5DD83DBF09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6D177089-E22F-2B81-9CFD-4580E3B0B20C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5B78F690-4148-06E3-5CA8-91C57F42645B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1D996B57-5B26-AB54-8852-40FBCF44BE46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848A695B-905E-AEC4-4C61-7F8698F49A77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151E5CA7-B475-E4BD-FE88-B56AC71D1211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BEE9F31E-E2A6-739E-605D-197E5AF7DF37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99401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A38B715-2EB1-35ED-AB27-7C03BB322D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106D4CF6-2D69-719C-5651-E0CD9492E863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C8B656A3-B8AA-964D-DA1C-CC5071423E90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85F9FEE0-2EF8-9A7B-DC9C-B9142259A77F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B7F5A1D8-8A91-0C56-3298-44C3D1330211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16093616-A9DD-D700-E398-5A699AB56439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3B0C9AFD-ABE0-1FEE-E008-76FD405F29BB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35387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034BA4E-DCAA-61A1-AAD7-03D334F8F6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9202FBAF-6E90-8633-8A5A-88031B8DDCD8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6DA6E31B-90A8-C1A8-5713-DB1960F98BB4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C3DDC5FC-13F1-272A-3F20-DD6244E3575C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985B52F5-C385-6956-D3FF-822FAE8B5B00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EDACB9E4-1937-920D-5EE0-FAC847D09ECC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320330EF-593B-399A-AA7A-6E591A533926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61525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5DB7E91-3B91-70BE-8068-D13CABBA4B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C248E670-5E5E-09E5-9576-34BE93891A7B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DCC3ACF6-0D63-DC5C-8A9F-A5475017D5F5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D818A689-CAAF-6BD9-6B31-DA3C0DEF2EDF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A7E90AB0-6281-67B8-59AC-284C39335C30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1CA54F87-51D4-9479-F272-B69126C967C9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E8C9C9F5-F1FA-F709-2E4D-51543B03E08D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3048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7DFC47B-E053-A235-A948-02F7BE0764A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A7F16264-9C93-0073-6228-AC3AF3AA4D12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C18A1512-B689-0D99-5131-0565BD398547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FD8FAB02-BD18-D089-460D-FEBA7FC39407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6E84E8BC-A7DA-E635-4751-D058BBC4D730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C42DAA49-5D40-687C-E630-37CBE18D99B2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6ACB7503-059A-4B67-5134-811A65C13FDE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38132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182942F-A357-2842-B520-2EE357BF46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pic>
        <p:nvPicPr>
          <p:cNvPr id="4" name="media10_1.mp4" descr="media10_1.mp4">
            <a:hlinkClick r:id="" action="ppaction://media"/>
            <a:extLst>
              <a:ext uri="{FF2B5EF4-FFF2-40B4-BE49-F238E27FC236}">
                <a16:creationId xmlns:a16="http://schemas.microsoft.com/office/drawing/2014/main" id="{58681506-CF19-D143-673B-997CC0C46B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80020" y="2118360"/>
            <a:ext cx="3802380" cy="2534920"/>
          </a:xfrm>
          <a:prstGeom prst="rect">
            <a:avLst/>
          </a:prstGeom>
        </p:spPr>
      </p:pic>
      <p:sp>
        <p:nvSpPr>
          <p:cNvPr id="5" name="正方形/長方形 4">
            <a:hlinkClick r:id="rId6" action="ppaction://hlinksldjump"/>
            <a:extLst>
              <a:ext uri="{FF2B5EF4-FFF2-40B4-BE49-F238E27FC236}">
                <a16:creationId xmlns:a16="http://schemas.microsoft.com/office/drawing/2014/main" id="{946F05E9-1AED-31F8-7D53-FA36B4A9B2A0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F1E50130-A398-299F-2D11-2AC2FD53C6FC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130F3F81-3131-6204-D8BF-BA4176C020C7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DD2537C5-3577-5F8A-DCEE-F1C0D3D4BB52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10" action="ppaction://hlinksldjump"/>
            <a:extLst>
              <a:ext uri="{FF2B5EF4-FFF2-40B4-BE49-F238E27FC236}">
                <a16:creationId xmlns:a16="http://schemas.microsoft.com/office/drawing/2014/main" id="{00DE4D2C-DD1D-0918-7B3E-033574DD8C8F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11" action="ppaction://hlinksldjump"/>
            <a:extLst>
              <a:ext uri="{FF2B5EF4-FFF2-40B4-BE49-F238E27FC236}">
                <a16:creationId xmlns:a16="http://schemas.microsoft.com/office/drawing/2014/main" id="{419C5586-36A4-A280-36D0-1F755A1FE6A2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48038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732FF88-FA53-C2B0-EAAC-F3A2A87B05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7A9ACA64-407A-6C6F-6459-DA3B449E21CD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05F5B5BE-A287-94B9-48CE-94921A062B6E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E826D177-A197-F041-10DC-03582C6386E9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3F2FC8CD-6CC3-A878-B8F6-5DD82C247CCC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135B98B5-877C-EDDC-EA2D-76A90C32A2A3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B1C42378-78C3-6A65-6FFB-5A5FEF401F0D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48469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D6FA785-4F76-07C3-4EF4-BF6705AC7D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6DF040B6-DBBB-9615-3F8B-E1A67A507B8A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E9A467B0-E08F-AFA6-20DF-F6923C088FE7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DF9B07C9-3D0A-A749-9808-8F3DDEAE712F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F6D9DE7A-C44D-B52F-CFD1-E63A07FC9380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D835910D-8B46-81AB-4B36-2DAE634F0B54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5F54FBE5-B86E-77BF-352C-427E1CCA3A08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53388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F79BF5D-D256-6EE3-36F5-29B76173A2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5CC4CBCE-5C3D-198A-F85C-12E1B124E910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37F6A931-3675-6A4A-09B1-C2C8A673B57F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08F70ADF-620B-5952-D879-6A48DBAF90D1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6E18F052-5F8B-2699-F28C-09216AC574DF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19E7F0E9-7FEC-E6DF-3D96-8405E09358AC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F4188091-3D33-3461-EA17-71C9CCA1E8B2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69473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C3F6E22-4954-3221-CD49-E9171C34C2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9E470F01-F472-3B90-BE5F-D294982D7335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7B06AC4C-5314-0F8F-D3EC-EA6D148D1576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401F62B1-AEA7-06A8-9CFB-37F85D2B5901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032DD598-0CF5-81A3-602A-04E08622E64A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56A06B63-D45D-76DE-C26C-C0CA0F9B1267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280570DC-5DAB-7151-CDA9-FC92E3269FE7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87014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F7F6DAC-A219-106C-F046-214911600B6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9448F2D1-CAC3-FFC9-0281-61A06F1631E2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03D4F17F-0A11-7E93-F324-B2897244035C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7C8D5DFE-5930-60CC-EA90-4D6F6CC83D74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B1340153-8493-901A-6F2E-C43E65E5768F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9D882B0B-FFE0-6F4D-8C19-7107B33EB52D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85CF41A8-1CD7-9C6F-A267-E79EDD7B2998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10047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8203369-754E-0ACA-BDC2-E799B468B8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35177A5A-8C4F-3C29-307B-409647B88DF9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A67F0475-0333-2424-4207-0F4FF0B7F922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AE5870DE-23F0-ED15-BCDF-1A58E391A48B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314210A5-D76A-8DC0-4A20-AD1BC567BE98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54238B41-083B-C8EF-E643-D3688145CB6D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EFA88786-77EE-7369-DFD0-76C9EC7FC894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58975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0DC607E-91CB-E3FE-77AA-90743C159B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1F561AFD-0995-BEC7-7275-60B66C5D4B90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3971CEEE-E410-D954-0642-46E5AC73BDF5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898A8A0B-5DC9-821E-9BBC-C4D7FF8CFC77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A814BC6B-FC5A-7D1B-E09D-E50BC4697701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77620208-D46E-050D-5B2F-20A187749D3D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F18CB4E1-DE59-056E-66BE-3D1FE1B92865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22296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5AA80A1-ADD8-10AE-7D71-0ACDF90263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A0489E68-D850-8447-6A55-BC2B3906C017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DBD89F9A-ACF7-3301-F739-5B7D899787B9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FF744610-ADD5-1E57-B392-69308565B5F3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F711BA6A-D39F-7FA9-10C3-0568EF776959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C7FF328D-FC77-92F6-E707-5D361872EAE0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1D898183-9DA8-13AB-52BD-E21465678FF9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14387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3E58901-FF93-3991-9140-E25F4A2BAC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84F08DE9-694F-E387-296A-E4C5C36708FA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25BEA615-D180-4F59-DDA9-82470538C724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B653D526-30DE-D905-69F9-80AB6BF59461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E2305F7E-8EBF-FD3F-1250-02E4AC68AF42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10" name="正方形/長方形 9">
            <a:hlinkClick r:id="rId7" action="ppaction://hlinksldjump"/>
            <a:extLst>
              <a:ext uri="{FF2B5EF4-FFF2-40B4-BE49-F238E27FC236}">
                <a16:creationId xmlns:a16="http://schemas.microsoft.com/office/drawing/2014/main" id="{4BDFD309-A0D0-4C1D-B64C-0AAA77329539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8" action="ppaction://hlinksldjump"/>
            <a:extLst>
              <a:ext uri="{FF2B5EF4-FFF2-40B4-BE49-F238E27FC236}">
                <a16:creationId xmlns:a16="http://schemas.microsoft.com/office/drawing/2014/main" id="{454E56E8-9689-25B7-867E-6EB0911AD7AE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97104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F70E2F9-7D51-1BC0-C11E-A650D966FA9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8E8EC08E-F1E4-B086-1845-FA1B03D08A5C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EB3BED4A-4F46-107D-7A09-91D3D962A123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B304521A-358A-61A5-3BB5-9A7FDDD11C87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6268AA67-8A0D-AC6D-D3CF-BDB84B95F0AC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7EE35E39-6992-8F97-3A52-02472CD11A1F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3693B83F-DC93-A1D6-637D-5CD3CC380C7D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18529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4EBD7C4-6645-CEB2-9CC5-9AC8EE9EF7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635886A2-D853-3051-F9D2-0F36184CCE1E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5B79C750-C097-9DE9-DCFF-A132F3F6FF99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8D145D9C-CAF5-3909-EA3B-613BAB562033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C8A66478-0689-9F9E-89A6-384211B4A6FD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DAFFDD33-7586-86E6-3A4A-7121469100A0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6D1B7EA5-34C1-81A0-31ED-5ADBD297DB98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52472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D4EDCE7-5A0F-A1A0-5E8B-C58DF0F325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361A6202-D4C3-8822-3C8D-7C2C0432FA27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B0708B09-FFDB-30DE-9203-B3DA7692BB86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55447519-4C04-FC7B-22B5-4D86A2CAD05D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EE020141-3FE8-991B-A3F5-0872B3CF3703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1A9689D3-9EB4-6121-F967-9A48D4DBFBD3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C4511E60-2051-682C-6851-24FDD82F0A45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400035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A698825-D5DF-12F4-9B2B-2F9C5F855D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A821808A-B1DD-A83A-452B-4318967B8533}"/>
              </a:ext>
            </a:extLst>
          </p:cNvPr>
          <p:cNvSpPr/>
          <p:nvPr/>
        </p:nvSpPr>
        <p:spPr>
          <a:xfrm>
            <a:off x="431800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F9F36ACC-8D60-3DFB-3881-0D2240F00855}"/>
              </a:ext>
            </a:extLst>
          </p:cNvPr>
          <p:cNvSpPr/>
          <p:nvPr/>
        </p:nvSpPr>
        <p:spPr>
          <a:xfrm>
            <a:off x="6157834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83670925-552A-6095-C95C-88E9DA4A9E36}"/>
              </a:ext>
            </a:extLst>
          </p:cNvPr>
          <p:cNvSpPr/>
          <p:nvPr/>
        </p:nvSpPr>
        <p:spPr>
          <a:xfrm>
            <a:off x="8066512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14278B05-1B5C-6BDD-FB89-7A752FEE3393}"/>
              </a:ext>
            </a:extLst>
          </p:cNvPr>
          <p:cNvSpPr/>
          <p:nvPr/>
        </p:nvSpPr>
        <p:spPr>
          <a:xfrm>
            <a:off x="9975191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" name="正方形/長方形 1">
            <a:hlinkClick r:id="rId7" action="ppaction://hlinksldjump"/>
            <a:extLst>
              <a:ext uri="{FF2B5EF4-FFF2-40B4-BE49-F238E27FC236}">
                <a16:creationId xmlns:a16="http://schemas.microsoft.com/office/drawing/2014/main" id="{CEC83979-566E-C56F-389F-433F7E670DEB}"/>
              </a:ext>
            </a:extLst>
          </p:cNvPr>
          <p:cNvSpPr/>
          <p:nvPr/>
        </p:nvSpPr>
        <p:spPr>
          <a:xfrm>
            <a:off x="4249156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E7AE3129-67F4-4ECE-5E5B-EAE9FEE4857E}"/>
              </a:ext>
            </a:extLst>
          </p:cNvPr>
          <p:cNvSpPr/>
          <p:nvPr/>
        </p:nvSpPr>
        <p:spPr>
          <a:xfrm>
            <a:off x="2340478" y="493986"/>
            <a:ext cx="1828799" cy="3867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48791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</TotalTime>
  <Words>0</Words>
  <Application>Microsoft Macintosh PowerPoint</Application>
  <PresentationFormat>Widescreen</PresentationFormat>
  <Paragraphs>0</Paragraphs>
  <Slides>115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19" baseType="lpstr">
      <vt:lpstr>Arial</vt:lpstr>
      <vt:lpstr>Calibri</vt:lpstr>
      <vt:lpstr>Calibri Light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髙田 真貴</dc:creator>
  <cp:lastModifiedBy>Vince Casilla</cp:lastModifiedBy>
  <cp:revision>9</cp:revision>
  <dcterms:created xsi:type="dcterms:W3CDTF">2022-08-29T10:58:31Z</dcterms:created>
  <dcterms:modified xsi:type="dcterms:W3CDTF">2025-03-28T16:30:21Z</dcterms:modified>
</cp:coreProperties>
</file>