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3" r:id="rId3"/>
    <p:sldId id="295" r:id="rId4"/>
    <p:sldId id="296" r:id="rId5"/>
    <p:sldId id="297" r:id="rId6"/>
    <p:sldId id="309" r:id="rId7"/>
    <p:sldId id="310" r:id="rId8"/>
    <p:sldId id="311" r:id="rId9"/>
    <p:sldId id="312" r:id="rId10"/>
    <p:sldId id="313" r:id="rId11"/>
    <p:sldId id="314" r:id="rId12"/>
    <p:sldId id="304" r:id="rId13"/>
    <p:sldId id="308" r:id="rId14"/>
    <p:sldId id="305" r:id="rId15"/>
    <p:sldId id="307" r:id="rId1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8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9AF74-3A1E-48B5-647B-43CD52407292}" name="髙田 真貴" initials="髙田" userId="S::m_takada@colbo.co.jp::5776dfdb-0ca2-4a20-a163-b4d5c4fea6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A0FEC-0407-4DBF-855E-23723574FEB9}">
  <a:tblStyle styleId="{436A0FEC-0407-4DBF-855E-23723574FEB9}" styleName="Gore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000000"/>
              </a:solidFill>
            </a:ln>
          </a:top>
          <a:bottom>
            <a:ln w="6350">
              <a:solidFill>
                <a:srgbClr val="000000"/>
              </a:solidFill>
            </a:ln>
          </a:bottom>
          <a:insideH>
            <a:ln w="6350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E5E5E5"/>
          </a:solidFill>
        </a:fill>
      </a:tcStyle>
    </a:band2H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270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00000"/>
      </a:tcTxStyle>
      <a:tcStyle>
        <a:tcBdr>
          <a:top>
            <a:ln>
              <a:noFill/>
            </a:ln>
          </a:top>
          <a:bottom>
            <a:ln w="12700">
              <a:solidFill>
                <a:srgbClr val="000000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67" autoAdjust="0"/>
    <p:restoredTop sz="94696"/>
  </p:normalViewPr>
  <p:slideViewPr>
    <p:cSldViewPr snapToGrid="0" snapToObjects="1" showGuides="1">
      <p:cViewPr varScale="1">
        <p:scale>
          <a:sx n="78" d="100"/>
          <a:sy n="78" d="100"/>
        </p:scale>
        <p:origin x="192" y="1256"/>
      </p:cViewPr>
      <p:guideLst>
        <p:guide orient="horz" pos="1208"/>
        <p:guide pos="384"/>
        <p:guide pos="7296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3B342-FDC0-4113-8244-205C51B4A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DC83C-B05C-4936-AE93-5BA57D076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CE48A-D1E7-4E8B-8EBB-838E89DF1361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AFAA4-C462-4EC8-8F1A-47D837940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8DD3-66D1-456F-B423-BF5A9C1410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F70F-EBFA-49E8-B283-E108D65E0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416F-3B43-4ACB-B368-A992D25C1B77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D33C8-78BB-4EFE-BB41-09DA0A49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1219170" rtl="0" eaLnBrk="1" latinLnBrk="0" hangingPunct="1">
      <a:spcBef>
        <a:spcPts val="0"/>
      </a:spcBef>
      <a:buFont typeface="Verdana" panose="020B0604030504040204" pitchFamily="34" charset="0"/>
      <a:buChar char="▪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1219170" rtl="0" eaLnBrk="1" latinLnBrk="0" hangingPunct="1"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D33C8-78BB-4EFE-BB41-09DA0A49D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D33C8-78BB-4EFE-BB41-09DA0A49D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D33C8-78BB-4EFE-BB41-09DA0A49D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D33C8-78BB-4EFE-BB41-09DA0A49D4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8067A89-34CE-DB42-B8A6-83C1D03DD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34731F-1284-EF46-9CE9-FBDD8D7B8F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17700"/>
            <a:ext cx="9268016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8067A89-34CE-DB42-B8A6-83C1D03DD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34731F-1284-EF46-9CE9-FBDD8D7B8F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17700"/>
            <a:ext cx="9268016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8067A89-34CE-DB42-B8A6-83C1D03DD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34731F-1284-EF46-9CE9-FBDD8D7B8F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17700"/>
            <a:ext cx="9268016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8067A89-34CE-DB42-B8A6-83C1D03DD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34731F-1284-EF46-9CE9-FBDD8D7B8F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17700"/>
            <a:ext cx="9268016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8067A89-34CE-DB42-B8A6-83C1D03DD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34731F-1284-EF46-9CE9-FBDD8D7B8F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17700"/>
            <a:ext cx="9268016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B373570-EFEA-404D-ACC7-F1774D44E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82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ja-JP" altLang="en-US" dirty="0"/>
              <a:t>スライドタイトル</a:t>
            </a:r>
            <a:r>
              <a:rPr lang="en-US" dirty="0"/>
              <a:t>]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97F4520B-2E7E-2E44-AB8B-21F81D30F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325880"/>
            <a:ext cx="10972800" cy="502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ja-JP" altLang="en-US" dirty="0"/>
              <a:t>スライドサブタイトル（オプション</a:t>
            </a:r>
            <a:r>
              <a:rPr lang="en-US" dirty="0"/>
              <a:t>]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3366E57-5B00-D648-9C89-DBA0D0B718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1917699"/>
            <a:ext cx="5304367" cy="4254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7B49A1-2F16-3948-A28A-D182BD5AF4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8034" y="1917699"/>
            <a:ext cx="5304367" cy="4254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クリックしてテキストを追加</a:t>
            </a:r>
            <a:endParaRPr 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005EB-05AB-4350-8862-D4417839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6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8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1208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E6184F0-26BA-68C4-D791-0DF55229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CF3EF92-876B-CA53-7092-07B2A7F3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C061AD4-AEE5-9BDF-0834-6EC36E5B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, 手紙&#10;&#10;自動的に生成された説明">
            <a:extLst>
              <a:ext uri="{FF2B5EF4-FFF2-40B4-BE49-F238E27FC236}">
                <a16:creationId xmlns:a16="http://schemas.microsoft.com/office/drawing/2014/main" id="{8E7D4891-5DEB-BD88-E671-CE646DBA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20069AC-9094-A2B8-24CD-E480D23F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A9434E7-3FB4-BCB5-E693-7CD22869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17B655F-EDCB-4558-A67A-362CB737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, 手紙&#10;&#10;自動的に生成された説明">
            <a:extLst>
              <a:ext uri="{FF2B5EF4-FFF2-40B4-BE49-F238E27FC236}">
                <a16:creationId xmlns:a16="http://schemas.microsoft.com/office/drawing/2014/main" id="{1C74B7EC-BD87-156B-7B0C-0F4B7B0D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6A08A8C9-450D-884F-9932-1B3F95CF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C58868AA-952E-5699-6A54-1801A715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CE7EB383-805B-5A47-4D3A-7647A1F9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3CD25A3-E792-2247-9176-8AFFEA6B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FBD76D82-E4F4-C7DB-F254-EA6CB19F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8273A0C-4870-2539-1394-CA8A9505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E993F54-681D-D3F2-8AC4-AAF8FBC6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re">
  <a:themeElements>
    <a:clrScheme name="Gore">
      <a:dk1>
        <a:srgbClr val="000000"/>
      </a:dk1>
      <a:lt1>
        <a:srgbClr val="FFFFFF"/>
      </a:lt1>
      <a:dk2>
        <a:srgbClr val="5B6770"/>
      </a:dk2>
      <a:lt2>
        <a:srgbClr val="E5E5E5"/>
      </a:lt2>
      <a:accent1>
        <a:srgbClr val="F00F00"/>
      </a:accent1>
      <a:accent2>
        <a:srgbClr val="A2AAAD"/>
      </a:accent2>
      <a:accent3>
        <a:srgbClr val="005A70"/>
      </a:accent3>
      <a:accent4>
        <a:srgbClr val="E7B75F"/>
      </a:accent4>
      <a:accent5>
        <a:srgbClr val="5B7F95"/>
      </a:accent5>
      <a:accent6>
        <a:srgbClr val="43695B"/>
      </a:accent6>
      <a:hlink>
        <a:srgbClr val="F00F00"/>
      </a:hlink>
      <a:folHlink>
        <a:srgbClr val="F00F00"/>
      </a:folHlink>
    </a:clrScheme>
    <a:fontScheme name="Go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or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Bef>
            <a:spcPts val="1200"/>
          </a:spcBef>
          <a:buClr>
            <a:schemeClr val="accent1"/>
          </a:buClr>
          <a:buSzPct val="120000"/>
          <a:buFont typeface="Verdana"/>
          <a:buChar char="▪"/>
          <a:defRPr sz="180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Gore Red">
      <a:srgbClr val="F00F00"/>
    </a:custClr>
    <a:custClr name="Gore Light Gray">
      <a:srgbClr val="A2AAAD"/>
    </a:custClr>
    <a:custClr name="Gore Dark Gray">
      <a:srgbClr val="5B6770"/>
    </a:custClr>
    <a:custClr name="Gore Light Blue">
      <a:srgbClr val="009CDE"/>
    </a:custClr>
    <a:custClr name="Gore Dark Blue">
      <a:srgbClr val="003C71"/>
    </a:custClr>
    <a:custClr name="Gore Light Steel">
      <a:srgbClr val="8DB9CA"/>
    </a:custClr>
    <a:custClr name="Gore Dark Steel">
      <a:srgbClr val="5B7F95"/>
    </a:custClr>
    <a:custClr name="Gore Light Teal">
      <a:srgbClr val="3EB1C8"/>
    </a:custClr>
    <a:custClr name="Gore Dark Teal">
      <a:srgbClr val="005A70"/>
    </a:custClr>
    <a:custClr name="Gore Light Green">
      <a:srgbClr val="7F9C90"/>
    </a:custClr>
    <a:custClr name="Gore Dark Green">
      <a:srgbClr val="43695B"/>
    </a:custClr>
    <a:custClr name="Gore Light Brown">
      <a:srgbClr val="E7B75F"/>
    </a:custClr>
    <a:custClr name="Gore Dark Brown">
      <a:srgbClr val="94450B"/>
    </a:custClr>
    <a:custClr name="Background Gray">
      <a:srgbClr val="E5E5E5"/>
    </a:custClr>
  </a:custClrLst>
</a:theme>
</file>

<file path=ppt/theme/theme3.xml><?xml version="1.0" encoding="utf-8"?>
<a:theme xmlns:a="http://schemas.openxmlformats.org/drawingml/2006/main" name="Gore">
  <a:themeElements>
    <a:clrScheme name="Gore">
      <a:dk1>
        <a:srgbClr val="000000"/>
      </a:dk1>
      <a:lt1>
        <a:srgbClr val="FFFFFF"/>
      </a:lt1>
      <a:dk2>
        <a:srgbClr val="5B6770"/>
      </a:dk2>
      <a:lt2>
        <a:srgbClr val="E5E5E5"/>
      </a:lt2>
      <a:accent1>
        <a:srgbClr val="F00F00"/>
      </a:accent1>
      <a:accent2>
        <a:srgbClr val="A2AAAD"/>
      </a:accent2>
      <a:accent3>
        <a:srgbClr val="005A70"/>
      </a:accent3>
      <a:accent4>
        <a:srgbClr val="E7B75F"/>
      </a:accent4>
      <a:accent5>
        <a:srgbClr val="5B7F95"/>
      </a:accent5>
      <a:accent6>
        <a:srgbClr val="43695B"/>
      </a:accent6>
      <a:hlink>
        <a:srgbClr val="F00F00"/>
      </a:hlink>
      <a:folHlink>
        <a:srgbClr val="F00F00"/>
      </a:folHlink>
    </a:clrScheme>
    <a:fontScheme name="Go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or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Bef>
            <a:spcPts val="1200"/>
          </a:spcBef>
          <a:buClr>
            <a:schemeClr val="accent1"/>
          </a:buClr>
          <a:buSzPct val="120000"/>
          <a:buFont typeface="Verdana"/>
          <a:buChar char="▪"/>
          <a:defRPr sz="180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Gore Red">
      <a:srgbClr val="F00F00"/>
    </a:custClr>
    <a:custClr name="Gore Light Gray">
      <a:srgbClr val="A2AAAD"/>
    </a:custClr>
    <a:custClr name="Gore Dark Gray">
      <a:srgbClr val="5B6770"/>
    </a:custClr>
    <a:custClr name="Gore Light Blue">
      <a:srgbClr val="009CDE"/>
    </a:custClr>
    <a:custClr name="Gore Dark Blue">
      <a:srgbClr val="003C71"/>
    </a:custClr>
    <a:custClr name="Gore Light Steel">
      <a:srgbClr val="8DB9CA"/>
    </a:custClr>
    <a:custClr name="Gore Dark Steel">
      <a:srgbClr val="5B7F95"/>
    </a:custClr>
    <a:custClr name="Gore Light Teal">
      <a:srgbClr val="3EB1C8"/>
    </a:custClr>
    <a:custClr name="Gore Dark Teal">
      <a:srgbClr val="005A70"/>
    </a:custClr>
    <a:custClr name="Gore Light Green">
      <a:srgbClr val="7F9C90"/>
    </a:custClr>
    <a:custClr name="Gore Dark Green">
      <a:srgbClr val="43695B"/>
    </a:custClr>
    <a:custClr name="Gore Light Brown">
      <a:srgbClr val="E7B75F"/>
    </a:custClr>
    <a:custClr name="Gore Dark Brown">
      <a:srgbClr val="94450B"/>
    </a:custClr>
    <a:custClr name="Background Gray">
      <a:srgbClr val="E5E5E5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4</Words>
  <Application>Microsoft Macintosh PowerPoint</Application>
  <PresentationFormat>ワイド画面</PresentationFormat>
  <Paragraphs>4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游ゴシック Light</vt:lpstr>
      <vt:lpstr>Arial</vt:lpstr>
      <vt:lpstr>Verdana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髙田 真貴</dc:creator>
  <cp:keywords/>
  <dc:description/>
  <cp:lastModifiedBy>髙田 真貴</cp:lastModifiedBy>
  <cp:revision>32</cp:revision>
  <cp:lastPrinted>2022-05-24T03:22:33Z</cp:lastPrinted>
  <dcterms:created xsi:type="dcterms:W3CDTF">2022-05-06T06:44:59Z</dcterms:created>
  <dcterms:modified xsi:type="dcterms:W3CDTF">2022-05-25T01:48:44Z</dcterms:modified>
  <cp:category/>
</cp:coreProperties>
</file>