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0C89B99C-4873-8C48-90F3-522CECFE4D18}">
          <p14:sldIdLst>
            <p14:sldId id="256"/>
            <p14:sldId id="257"/>
          </p14:sldIdLst>
        </p14:section>
        <p14:section name="01 Product overview" id="{67512F42-159C-504E-90B9-D94DD80087D3}">
          <p14:sldIdLst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02 Devices overview" id="{F088559A-559E-9D4C-B310-1165B2FD06C5}">
          <p14:sldIdLst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03 Delivery systems overview" id="{76383AE6-4BB9-7E48-995B-752D0E175B0C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04 Implantation procedure" id="{75F1D833-F9B0-7041-A36E-451995EAD002}">
          <p14:sldIdLst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  <p14:section name="05 Procedural supplement" id="{94382C3A-E52E-FE4D-A2EA-BC3959A37349}">
          <p14:sldIdLst>
            <p14:sldId id="346"/>
            <p14:sldId id="347"/>
            <p14:sldId id="348"/>
            <p14:sldId id="349"/>
            <p14:sldId id="350"/>
          </p14:sldIdLst>
        </p14:section>
        <p14:section name="06 Procedural supplement – Accessories" id="{A775B7E6-8B32-2B4B-9A4B-610470486C67}">
          <p14:sldIdLst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</p14:sldIdLst>
        </p14:section>
        <p14:section name="07 Anatomy imaging and measurements" id="{6A0C805F-F0AD-E744-86B8-9FA3290DD3A5}">
          <p14:sldIdLst>
            <p14:sldId id="364"/>
            <p14:sldId id="365"/>
            <p14:sldId id="366"/>
            <p14:sldId id="367"/>
            <p14:sldId id="368"/>
          </p14:sldIdLst>
        </p14:section>
        <p14:section name="08Anatomy considerations" id="{4D2C1023-50E6-D448-A537-EF9579F4AB9D}">
          <p14:sldIdLst>
            <p14:sldId id="369"/>
          </p14:sldIdLst>
        </p14:section>
        <p14:section name="09Supplemental material (or remove)" id="{041E8D3C-9F0F-CD4F-B3C6-0F922C8C78C4}">
          <p14:sldIdLst>
            <p14:sldId id="370"/>
            <p14:sldId id="371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5E16B-9C59-B83C-121F-62AD6965D4A9}" v="1" dt="2024-11-11T05:35:39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6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presProps" Target="presProps.xml"/><Relationship Id="rId128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o Kojima" userId="S::ikojima@wlgore.com::b368e226-6d7b-4171-8658-e60ead1eb357" providerId="AD" clId="Web-{1185E16B-9C59-B83C-121F-62AD6965D4A9}"/>
    <pc:docChg chg="modSld">
      <pc:chgData name="Isao Kojima" userId="S::ikojima@wlgore.com::b368e226-6d7b-4171-8658-e60ead1eb357" providerId="AD" clId="Web-{1185E16B-9C59-B83C-121F-62AD6965D4A9}" dt="2024-11-11T05:35:39.268" v="0" actId="1076"/>
      <pc:docMkLst>
        <pc:docMk/>
      </pc:docMkLst>
      <pc:sldChg chg="modSp">
        <pc:chgData name="Isao Kojima" userId="S::ikojima@wlgore.com::b368e226-6d7b-4171-8658-e60ead1eb357" providerId="AD" clId="Web-{1185E16B-9C59-B83C-121F-62AD6965D4A9}" dt="2024-11-11T05:35:39.268" v="0" actId="1076"/>
        <pc:sldMkLst>
          <pc:docMk/>
          <pc:sldMk cId="1247323085" sldId="259"/>
        </pc:sldMkLst>
        <pc:picChg chg="mod">
          <ac:chgData name="Isao Kojima" userId="S::ikojima@wlgore.com::b368e226-6d7b-4171-8658-e60ead1eb357" providerId="AD" clId="Web-{1185E16B-9C59-B83C-121F-62AD6965D4A9}" dt="2024-11-11T05:35:39.268" v="0" actId="1076"/>
          <ac:picMkLst>
            <pc:docMk/>
            <pc:sldMk cId="1247323085" sldId="259"/>
            <ac:picMk id="5" creationId="{4BE074C7-6826-3D6B-190E-A7226D91B5B5}"/>
          </ac:picMkLst>
        </pc:picChg>
      </pc:sldChg>
    </pc:docChg>
  </pc:docChgLst>
  <pc:docChgLst>
    <pc:chgData name="Ryou Nakamura" userId="S::rnakamu@wlgore.com::6a62ee22-4f98-4fdc-8495-13171e980ff1" providerId="AD" clId="Web-{D861B33A-115A-BE75-F278-B4CACDAED9FE}"/>
    <pc:docChg chg="modSld">
      <pc:chgData name="Ryou Nakamura" userId="S::rnakamu@wlgore.com::6a62ee22-4f98-4fdc-8495-13171e980ff1" providerId="AD" clId="Web-{D861B33A-115A-BE75-F278-B4CACDAED9FE}" dt="2024-11-01T04:34:04.946" v="5" actId="1076"/>
      <pc:docMkLst>
        <pc:docMk/>
      </pc:docMkLst>
      <pc:sldChg chg="modSp">
        <pc:chgData name="Ryou Nakamura" userId="S::rnakamu@wlgore.com::6a62ee22-4f98-4fdc-8495-13171e980ff1" providerId="AD" clId="Web-{D861B33A-115A-BE75-F278-B4CACDAED9FE}" dt="2024-11-01T04:34:04.946" v="5" actId="1076"/>
        <pc:sldMkLst>
          <pc:docMk/>
          <pc:sldMk cId="2518517938" sldId="266"/>
        </pc:sldMkLst>
        <pc:picChg chg="mod">
          <ac:chgData name="Ryou Nakamura" userId="S::rnakamu@wlgore.com::6a62ee22-4f98-4fdc-8495-13171e980ff1" providerId="AD" clId="Web-{D861B33A-115A-BE75-F278-B4CACDAED9FE}" dt="2024-11-01T04:34:04.946" v="5" actId="1076"/>
          <ac:picMkLst>
            <pc:docMk/>
            <pc:sldMk cId="2518517938" sldId="266"/>
            <ac:picMk id="5" creationId="{4BE074C7-6826-3D6B-190E-A7226D91B5B5}"/>
          </ac:picMkLst>
        </pc:picChg>
      </pc:sldChg>
    </pc:docChg>
  </pc:docChgLst>
  <pc:docChgLst>
    <pc:chgData name="Mami Nagashima" userId="S::mnagashima@wlgore.com::5de72084-df4a-408a-b57a-c676067d34ae" providerId="AD" clId="Web-{16A625FE-3F44-F1BE-DDA4-4F01D6EB6F8F}"/>
    <pc:docChg chg="sldOrd">
      <pc:chgData name="Mami Nagashima" userId="S::mnagashima@wlgore.com::5de72084-df4a-408a-b57a-c676067d34ae" providerId="AD" clId="Web-{16A625FE-3F44-F1BE-DDA4-4F01D6EB6F8F}" dt="2024-09-12T07:48:05.302" v="0"/>
      <pc:docMkLst>
        <pc:docMk/>
      </pc:docMkLst>
      <pc:sldChg chg="ord">
        <pc:chgData name="Mami Nagashima" userId="S::mnagashima@wlgore.com::5de72084-df4a-408a-b57a-c676067d34ae" providerId="AD" clId="Web-{16A625FE-3F44-F1BE-DDA4-4F01D6EB6F8F}" dt="2024-09-12T07:48:05.302" v="0"/>
        <pc:sldMkLst>
          <pc:docMk/>
          <pc:sldMk cId="3332406215" sldId="277"/>
        </pc:sldMkLst>
      </pc:sldChg>
    </pc:docChg>
  </pc:docChgLst>
  <pc:docChgLst>
    <pc:chgData name="Ryou Nakamura" userId="S::rnakamu@wlgore.com::6a62ee22-4f98-4fdc-8495-13171e980ff1" providerId="AD" clId="Web-{FF23CB57-9F2C-64F8-8D6F-0C4D1098D98D}"/>
    <pc:docChg chg="modSld">
      <pc:chgData name="Ryou Nakamura" userId="S::rnakamu@wlgore.com::6a62ee22-4f98-4fdc-8495-13171e980ff1" providerId="AD" clId="Web-{FF23CB57-9F2C-64F8-8D6F-0C4D1098D98D}" dt="2024-11-01T03:54:35.429" v="0" actId="1076"/>
      <pc:docMkLst>
        <pc:docMk/>
      </pc:docMkLst>
      <pc:sldChg chg="modSp">
        <pc:chgData name="Ryou Nakamura" userId="S::rnakamu@wlgore.com::6a62ee22-4f98-4fdc-8495-13171e980ff1" providerId="AD" clId="Web-{FF23CB57-9F2C-64F8-8D6F-0C4D1098D98D}" dt="2024-11-01T03:54:35.429" v="0" actId="1076"/>
        <pc:sldMkLst>
          <pc:docMk/>
          <pc:sldMk cId="1247323085" sldId="259"/>
        </pc:sldMkLst>
        <pc:picChg chg="mod">
          <ac:chgData name="Ryou Nakamura" userId="S::rnakamu@wlgore.com::6a62ee22-4f98-4fdc-8495-13171e980ff1" providerId="AD" clId="Web-{FF23CB57-9F2C-64F8-8D6F-0C4D1098D98D}" dt="2024-11-01T03:54:35.429" v="0" actId="1076"/>
          <ac:picMkLst>
            <pc:docMk/>
            <pc:sldMk cId="1247323085" sldId="259"/>
            <ac:picMk id="5" creationId="{4BE074C7-6826-3D6B-190E-A7226D91B5B5}"/>
          </ac:picMkLst>
        </pc:picChg>
      </pc:sldChg>
    </pc:docChg>
  </pc:docChgLst>
  <pc:docChgLst>
    <pc:chgData name="Hideki Kitagawa" userId="a2bbcee9-0c36-445d-b965-daa4ffa07686" providerId="ADAL" clId="{72B86660-9ABB-D14E-8840-043053639503}"/>
    <pc:docChg chg="undo custSel addSld delSld modSld modSection">
      <pc:chgData name="Hideki Kitagawa" userId="a2bbcee9-0c36-445d-b965-daa4ffa07686" providerId="ADAL" clId="{72B86660-9ABB-D14E-8840-043053639503}" dt="2023-09-02T08:27:01.102" v="6" actId="12563"/>
      <pc:docMkLst>
        <pc:docMk/>
      </pc:docMkLst>
      <pc:sldChg chg="modTransition">
        <pc:chgData name="Hideki Kitagawa" userId="a2bbcee9-0c36-445d-b965-daa4ffa07686" providerId="ADAL" clId="{72B86660-9ABB-D14E-8840-043053639503}" dt="2023-09-02T08:09:01.873" v="4" actId="12563"/>
        <pc:sldMkLst>
          <pc:docMk/>
          <pc:sldMk cId="2879745180" sldId="256"/>
        </pc:sldMkLst>
      </pc:sldChg>
      <pc:sldChg chg="modTransition">
        <pc:chgData name="Hideki Kitagawa" userId="a2bbcee9-0c36-445d-b965-daa4ffa07686" providerId="ADAL" clId="{72B86660-9ABB-D14E-8840-043053639503}" dt="2023-09-02T08:27:01.102" v="6" actId="12563"/>
        <pc:sldMkLst>
          <pc:docMk/>
          <pc:sldMk cId="4017126054" sldId="327"/>
        </pc:sldMkLst>
      </pc:sldChg>
      <pc:sldChg chg="new del">
        <pc:chgData name="Hideki Kitagawa" userId="a2bbcee9-0c36-445d-b965-daa4ffa07686" providerId="ADAL" clId="{72B86660-9ABB-D14E-8840-043053639503}" dt="2023-09-02T08:08:45.086" v="3" actId="680"/>
        <pc:sldMkLst>
          <pc:docMk/>
          <pc:sldMk cId="1460272009" sldId="374"/>
        </pc:sldMkLst>
      </pc:sldChg>
      <pc:sldChg chg="new del">
        <pc:chgData name="Hideki Kitagawa" userId="a2bbcee9-0c36-445d-b965-daa4ffa07686" providerId="ADAL" clId="{72B86660-9ABB-D14E-8840-043053639503}" dt="2023-09-02T08:08:44.507" v="2" actId="680"/>
        <pc:sldMkLst>
          <pc:docMk/>
          <pc:sldMk cId="3624971702" sldId="3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CDAC70-67E9-8DCB-2868-FFB3C9C2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A37891-022D-9780-52B4-474DECB87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4296A9-01B8-8399-04EE-55D91313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3A68A8-992D-4D0E-7C90-140B3101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30F3C2-4513-A0EE-F7BF-25963EA0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57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7F1257-8CF6-8AE4-2E65-0215FC20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2984A5-9B12-2610-8FC9-E8DA84E8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61935-4085-2ED2-443B-293C22EB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B7A4BF-E435-6AC3-11AB-AD8A7B78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2A95D1-C43B-960F-7234-C0335754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02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3B3DFDA-CD35-F7C6-B7CF-9D2C082F3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B6CEF1-1A23-CD6A-608C-F17BA6A7B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E23C54-FCAB-101D-CFA4-E1518F93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55595D-865F-3E97-7A53-FB7931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7FE0B9-5114-B5EF-E57D-CAD92D35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897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92D703-90FD-C1C0-696B-E5C1B9B5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A5C614-84D5-2D50-FF89-8A9D4A672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4CA1A1-2541-5DE2-AAF0-368FEF60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C388D0-663B-C676-FC4B-A5EFE8340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6BC148-35DA-5C2F-5C55-30D649E3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10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04D505-5BD9-E94E-E218-A97547A2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9E50E7-8308-AEE8-7967-699DADA35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67C785-1132-9158-8E3C-89F56F5C4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4C1F02-1530-86C4-3822-4E1227898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C373EA-2468-E93B-A1E2-0BD4679B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49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C00BF-E651-6860-40B0-44959E6F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411E39-796E-6D6E-A6C3-4F3E71827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C00B13-F7B0-FB59-6548-30C9F0863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B20659-4397-C25E-1495-B011AA64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ED5773C-33F3-1FEB-7886-925848FC7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7D4D41-50A7-B51B-1E74-FBD177EA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189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C1876D-E6A9-2B49-FD0D-F23285E5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FD1E5B-CB88-7418-BAEF-4361666B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9E7BF88-1291-925D-9BC4-FEB5F5158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E7D161-9CCF-6D19-8B29-6D5A7957C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24D74F-F5E1-8E66-4D7E-5788E0BA8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E597DE0-BC0A-1E0C-F17E-F9932D6A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FBB3DE0-8D97-55CA-7C2A-EE717581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D327DBC-1828-357D-15A5-A663432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24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FDE3C2-D964-41C5-7B03-871F9B6C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3818D37-7DF9-AB7C-1309-FFFF8CB87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3218355-0661-DD0A-1319-E6ADD12C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05E6621-CD02-EFED-9B29-07E9B914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78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B48C873-C932-3781-B41B-F71E2AF8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A75A31-3931-1B7F-6B2A-48887BA1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FB4D96-F809-3140-34EB-B1D2571E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46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47DC1C-AFC9-1802-02FC-EA169953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7F8C39-FCAB-BFB7-B0BB-7CE74320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44EF057-2F20-DF47-5EE9-649FF2819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40A581-E009-EE82-090D-65C464949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CBB5F8C-15F7-D309-4A94-8A13C7C9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C35D26-D9C4-885E-4A5B-EE3BDA90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24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B6B347-CDAF-B1D7-9FFD-C3834E61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E4BB5A-E3A4-60C6-2A25-0A68DC829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8E55430-C187-7CBB-6226-AAF3EBE06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909D0D-4DB3-856D-FAC2-E6575B85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C790ABB-9026-EFAE-5C64-3D8FFAAE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3DE540-635B-34CC-6B79-5BBCB9E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85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7075474-5777-69F1-729B-AE78AE61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5B1261-8C9A-BD70-E021-154EE2474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174E27-33D1-1D33-10AA-A10ABECD1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D0484-4A2B-5049-803F-BD30D2794EE3}" type="datetimeFigureOut"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1838EC-E1BF-E660-B317-29B5DD6D0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87E667-A993-DF63-2C91-71A2A8094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E87E-E00B-1E48-981A-79153586F235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16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slide" Target="slide91.xml"/><Relationship Id="rId12" Type="http://schemas.openxmlformats.org/officeDocument/2006/relationships/hyperlink" Target="https://urldefense.com/v3/__https:/bcove.video/4576xB4__;!!MIVpWs_L!vcU1FNXXrvTLHYVmEgm6fOkFEBr8ERkyiklQFfolKfjVSEWvAmFgAblacEw3Wx0b29o-sXdEW-wBYjTWVfLHsP-dUrAn$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5" Type="http://schemas.openxmlformats.org/officeDocument/2006/relationships/image" Target="../media/image47.png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Relationship Id="rId14" Type="http://schemas.openxmlformats.org/officeDocument/2006/relationships/hyperlink" Target="https://urldefense.com/v3/__https:/bcove.video/3Sy9piX__;!!MIVpWs_L!pK-wzX-9RZd0gghlhRHZ2i3teCCtfqzl60DupofixVGUUJyQug63H1vyCWUlyyg0sUPqN0ClX71sL5xiXZGpbdUsg4Sn$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11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5.xml"/><Relationship Id="rId12" Type="http://schemas.openxmlformats.org/officeDocument/2006/relationships/slide" Target="slide1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9.xml"/><Relationship Id="rId11" Type="http://schemas.openxmlformats.org/officeDocument/2006/relationships/slide" Target="slide109.xml"/><Relationship Id="rId5" Type="http://schemas.openxmlformats.org/officeDocument/2006/relationships/slide" Target="slide3.xml"/><Relationship Id="rId10" Type="http://schemas.openxmlformats.org/officeDocument/2006/relationships/slide" Target="slide96.xml"/><Relationship Id="rId4" Type="http://schemas.openxmlformats.org/officeDocument/2006/relationships/image" Target="../media/image74.png"/><Relationship Id="rId9" Type="http://schemas.openxmlformats.org/officeDocument/2006/relationships/slide" Target="slide91.xml"/><Relationship Id="rId1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11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5.xml"/><Relationship Id="rId12" Type="http://schemas.openxmlformats.org/officeDocument/2006/relationships/slide" Target="slide1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11" Type="http://schemas.openxmlformats.org/officeDocument/2006/relationships/slide" Target="slide109.xml"/><Relationship Id="rId5" Type="http://schemas.openxmlformats.org/officeDocument/2006/relationships/slide" Target="slide3.xml"/><Relationship Id="rId10" Type="http://schemas.openxmlformats.org/officeDocument/2006/relationships/slide" Target="slide96.xml"/><Relationship Id="rId4" Type="http://schemas.openxmlformats.org/officeDocument/2006/relationships/image" Target="../media/image76.png"/><Relationship Id="rId9" Type="http://schemas.openxmlformats.org/officeDocument/2006/relationships/slide" Target="slide91.xml"/><Relationship Id="rId1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11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5.xml"/><Relationship Id="rId12" Type="http://schemas.openxmlformats.org/officeDocument/2006/relationships/slide" Target="slide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9.xml"/><Relationship Id="rId11" Type="http://schemas.openxmlformats.org/officeDocument/2006/relationships/slide" Target="slide109.xml"/><Relationship Id="rId5" Type="http://schemas.openxmlformats.org/officeDocument/2006/relationships/slide" Target="slide3.xml"/><Relationship Id="rId10" Type="http://schemas.openxmlformats.org/officeDocument/2006/relationships/slide" Target="slide96.xml"/><Relationship Id="rId4" Type="http://schemas.openxmlformats.org/officeDocument/2006/relationships/image" Target="../media/image80.png"/><Relationship Id="rId9" Type="http://schemas.openxmlformats.org/officeDocument/2006/relationships/slide" Target="slide91.xml"/><Relationship Id="rId1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11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5.xml"/><Relationship Id="rId12" Type="http://schemas.openxmlformats.org/officeDocument/2006/relationships/slide" Target="slide1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9.xml"/><Relationship Id="rId11" Type="http://schemas.openxmlformats.org/officeDocument/2006/relationships/slide" Target="slide109.xml"/><Relationship Id="rId5" Type="http://schemas.openxmlformats.org/officeDocument/2006/relationships/slide" Target="slide3.xml"/><Relationship Id="rId10" Type="http://schemas.openxmlformats.org/officeDocument/2006/relationships/slide" Target="slide96.xml"/><Relationship Id="rId4" Type="http://schemas.openxmlformats.org/officeDocument/2006/relationships/image" Target="../media/image86.png"/><Relationship Id="rId9" Type="http://schemas.openxmlformats.org/officeDocument/2006/relationships/slide" Target="slide91.xml"/><Relationship Id="rId1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11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5.xml"/><Relationship Id="rId12" Type="http://schemas.openxmlformats.org/officeDocument/2006/relationships/slide" Target="slide1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9.xml"/><Relationship Id="rId11" Type="http://schemas.openxmlformats.org/officeDocument/2006/relationships/slide" Target="slide109.xml"/><Relationship Id="rId5" Type="http://schemas.openxmlformats.org/officeDocument/2006/relationships/slide" Target="slide3.xml"/><Relationship Id="rId10" Type="http://schemas.openxmlformats.org/officeDocument/2006/relationships/slide" Target="slide96.xml"/><Relationship Id="rId4" Type="http://schemas.openxmlformats.org/officeDocument/2006/relationships/image" Target="../media/image89.png"/><Relationship Id="rId9" Type="http://schemas.openxmlformats.org/officeDocument/2006/relationships/slide" Target="slide91.xml"/><Relationship Id="rId14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3.xml"/><Relationship Id="rId7" Type="http://schemas.openxmlformats.org/officeDocument/2006/relationships/slide" Target="slide91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115.xml"/><Relationship Id="rId5" Type="http://schemas.openxmlformats.org/officeDocument/2006/relationships/slide" Target="slide25.xml"/><Relationship Id="rId10" Type="http://schemas.openxmlformats.org/officeDocument/2006/relationships/slide" Target="slide114.xml"/><Relationship Id="rId4" Type="http://schemas.openxmlformats.org/officeDocument/2006/relationships/slide" Target="slide9.xml"/><Relationship Id="rId9" Type="http://schemas.openxmlformats.org/officeDocument/2006/relationships/slide" Target="slide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45180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C461FAF2-FC72-8098-2F2D-95F3A687006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26C0B7B3-4D9F-4F35-7EFD-C5E82AED73A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672C54B7-936E-4C62-B292-B706E01D17F8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9A5B9E03-9C94-D3CF-9927-18BFCC6BF5F6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DF71CD52-6310-4397-C307-CA3932D6999A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29E25F70-6B32-918B-0C46-1FF4AF5EDCB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92670404-A810-97DC-76F7-CFC0FA6F082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E6BFFE9E-6B04-E88B-2683-D1F45B4236B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FD5A0C6-E7E7-9676-FCC6-33A43CA7700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57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C17F4A38-6216-09D0-14B3-A1C5B75E768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8122B172-2FD2-65C9-1BE5-5581B7AAFFE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46A1B08-C347-3633-A0BE-766A8C6CA00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2AAF8736-651E-6D12-EC64-47EB425BA7A8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1D6105DD-F136-3FBE-9913-B295E1DE2080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41496F41-FEAA-9AD6-EDFF-005133AF4F2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44BCFA9-FDBF-415D-EC5E-57876D9D3025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FB65E131-602F-8336-5AFF-4A1B984E142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87046C6D-9FE0-4C23-1F2B-20F75FE64B6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1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65E7024-D05D-B84D-5B6F-F3C2A5F4046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95B0472-5AAE-B97D-4E56-BBE2561D119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99108BDB-A480-EBF9-C39C-7A0FC407185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81D33962-BB45-EB48-ECE2-E994642CE416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7BA07FC-5EB1-EB84-398D-A17084896E6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E4C9136-9D6F-B4C9-179A-B79AADE08CA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C43B4A2C-7AEE-3167-F1C6-50DDDCF1258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70B0797-C369-E38A-7D52-EE984DEC0AF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7B8B1886-29CB-0C3A-FA59-AFCBC041D1D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7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F2E7ED69-0A47-6FF0-4CE3-00E0515A0FF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B4EE6D5A-5A82-D176-74E9-CA23BD36D1A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B6A6C13-77EE-5244-4565-CDC77330F38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E86B1C62-3AE6-8DE9-2DF2-B829C86C534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E6E50310-05CC-BF5A-B50D-F564E7E6199D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C0EE4909-E405-A57D-A7BC-8779EE4F4F8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7893F1A6-E526-A00A-959F-158A0E552E6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CA68D30C-3846-7219-B554-E895072F0E7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1CA09BD3-09E0-7449-B2C3-F97F3B70B12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10CE7819-DEC0-D9AE-2668-5A975EA4F96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031884A0-9937-15FB-F46C-07D19979E9C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69DFA30-984F-D24D-A819-2143F63830C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5942758A-E46C-06FD-6F69-2859171A835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A9BB22D1-7A02-7EE5-9646-12B8C3457BC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197E3A00-CD03-CC94-DB4E-B7D942D5E9B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35168199-AD0C-F212-EBB7-839306EC6B9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9B7E5952-FF6A-4577-C676-A80A46C04C4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9770A4A-D3C3-3AFD-DCFA-8559B442E08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2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9CA1589F-6C53-09CC-ED1E-5E8DA24ABF2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B9BE8A36-BBC4-9163-F0E9-7D8E9D2C8FA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B39DE58-D294-3BE1-22C7-8059265CD68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F088FB09-4EAB-0307-4139-F4FD632E247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F0346B00-43F3-38C0-5B28-12C8ADB874A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C9F1E61-8DF6-E3F2-83EA-AD690B728D95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3DD55638-76D9-4E76-4BF4-C7E5C1D83F1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6F17B013-ED9A-EA46-F0AF-DEB180218D7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D88E135C-4D35-C9F4-CE49-24993A0F2D1E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4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56E8BDB1-6174-304C-C547-638825FA1B5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5DCCE5B1-F3C2-A00D-AA91-DE4558BC758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E6AA4A7-AB21-8A33-3D4D-369A18C1562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B834282A-1B5B-D116-3A7B-FB399900C5C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193B4952-F1CD-FF72-CEF7-7CA3ADFCDEA8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969E7AC7-BCA9-89AB-8D7B-26F37ECE821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C03DD03F-768B-6236-BC19-076291BB7C34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805F6C7A-F24F-1269-CDEA-C94C13CDC269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AEFF6F04-018B-60A8-7909-A1C365DEEE4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5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正方形/長方形 2">
            <a:hlinkClick r:id="rId3" action="ppaction://hlinksldjump"/>
            <a:extLst>
              <a:ext uri="{FF2B5EF4-FFF2-40B4-BE49-F238E27FC236}">
                <a16:creationId xmlns:a16="http://schemas.microsoft.com/office/drawing/2014/main" id="{95587CE0-11FD-5102-C153-FA22E8DA5A1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C070CB1B-51D2-8FAC-D5DD-557A2C8FE34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3613C3BF-9512-DE46-527F-18D1FA901D3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E5DCC98-0834-E750-1181-70E15E8AA865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F00E6C47-110C-5F66-3A03-781B0F70B6D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53E2ED6-D18F-2D2B-D262-187FD9E48BD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B9EB1D1B-3769-5772-BFD6-A69A658E30AB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0" action="ppaction://hlinksldjump"/>
            <a:extLst>
              <a:ext uri="{FF2B5EF4-FFF2-40B4-BE49-F238E27FC236}">
                <a16:creationId xmlns:a16="http://schemas.microsoft.com/office/drawing/2014/main" id="{0C4E95C1-0572-FCA0-077E-9ADD282BA3FD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hlinkClick r:id="rId11" action="ppaction://hlinksldjump"/>
            <a:extLst>
              <a:ext uri="{FF2B5EF4-FFF2-40B4-BE49-F238E27FC236}">
                <a16:creationId xmlns:a16="http://schemas.microsoft.com/office/drawing/2014/main" id="{6F975C36-E6A8-BB4B-863A-FA5BD076823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7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8C6D122B-6AB5-5689-4286-CD795B2CD96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A26928BF-38BB-38F5-C8B3-3BE1AA1E857E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27EB1D6-DCEB-9FB5-579A-A46A4C6A8C0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2228297-FA12-8F60-64B9-D6F2C3FCE7C8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F9750F6A-0E35-943D-3D4E-F3EEF5D4E67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DD5558CB-82AB-72CB-8E0F-E4D7C7A2A726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BE0B41C7-3A71-40DB-E6D2-5120C612947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319D6804-1F5F-7ADE-03F9-654C6B0BC30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8CDC2500-644B-0C91-EBC6-9EC8CAE58D2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4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2332FE7-6537-71B4-6EF6-C66021F5441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DDF0263C-AA27-EDB7-48BE-A06D6ED7C32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62124DDA-448B-5F25-D16C-6C2283207D2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5BC9F4B-AA3C-EC0B-5E51-0D16EE19718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254B9C3C-F03C-2796-8917-A87131455C7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C5D6BFC4-3DC4-F050-4B10-464F3C43D521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AC452312-3960-0E4A-D1F9-9DC55158532E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49E9F7B8-D224-00B7-0463-70CCDE6F409D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C783833F-2FBF-A006-5172-3E9F497A2975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4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169DEA8C-155C-6BF9-6BB3-58AD47EA78EB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A2C7154-C763-B1A1-71FF-9AC916C66D3E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75839B0-43C9-A594-441D-0598A0CA804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D76F58F-F30A-5DBA-C214-1135750BBD56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95FC50F-0F09-D5E9-46E9-73E3102C187D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3A4006F9-7089-7F14-EF84-AF6BC0BB48D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22B4FEA3-EE0C-24F2-BB42-A61F0275FBB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7A6554EB-04AF-0C1E-0977-50379F8CD57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C9CA56E9-FFD0-713C-7A51-122372F888E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42CE557-5E83-4600-CC52-F968F3AB21D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FF8C44AB-C8F9-23CF-AABB-4EF4CA15615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C33DF351-D96C-9240-00D5-E89ED49F426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1DB19301-3284-588E-8B9F-CB95092D6C0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3BA3AADD-266D-4E14-B7CE-7D7714313925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1D724403-5D64-FFA4-FD83-B14D0E50EE61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2C2B0645-01CF-A65B-63FD-C429DAE0971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FFEA5932-EFD1-7926-34EB-576F405C700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5347F46-63A1-88EF-B32E-218E90F86520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5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3C4515D5-CA29-49D5-A803-F6DF566F07DA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81582B4D-EA2A-CF8A-E1F0-BBDB28DE1F4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57EEE105-05F8-9D4C-8206-06418DA8237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967AC6DC-54E9-6BC5-4C49-30A2E89D4636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60F0E24-CBBA-B53B-14F8-F3D7216D878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ECEF021-B754-913C-0BF0-35EB0C12BDE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4AAD587F-997E-50C0-5026-88C3C10F080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9662E83A-7D35-E390-1F4C-4862AE659882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221AF4F3-2075-8489-5E1D-CEA1CDF6CA40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5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B88565F7-661D-E926-D800-7476EFFC9B4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45BE82C-FE73-9971-0898-409E1E0EA6F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FC7591E-CAA5-E5DC-F26A-FAABAD14F85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1C7A67AB-E925-BF9A-4DDF-5293566CACD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0282E27-3A41-21EB-2490-6718A2A767E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86C978C4-55A0-267B-34EB-F8C01715AD7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16513F5-3BBA-D1EF-6673-304A0CE73E7D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AC22DDD6-17B7-843C-7F49-1E01AC342C5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56D80F8E-206B-BC7F-9916-A8B9263E8AA2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6193378E-8D87-91F3-9534-FD59966563B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4202678-7851-465F-5D8F-6F52054AEF01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14C2EDF-BD50-A9E1-BE42-50C877667F9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81B12DA2-0AA0-EA22-31A7-5CEB925827F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235B2429-03B5-DA26-C5C9-00E9CAB66694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3F3BDFF5-A50E-DBAF-8245-8394AFA7E6B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D3D32EE-FDB6-0D5B-41AC-581A0A0DFE2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EBC00B96-7ED6-9B2C-B960-E5EAFAA48CFD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5C89BE22-F4B6-21D6-E570-987FB8A05D3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3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0F5FCE0E-3804-2CA2-1ABB-5062CE84213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0270D99E-2F3F-975E-A587-ABAF1F603BC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5087CB8-AC34-E475-56E7-2B00BE1DE6C7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619B6DE8-BF80-C6DA-0287-31B7EF14DC0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71D9ECAC-EDB6-F5D2-89A3-BAAF4AED39B0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34D5AA15-20FD-E7FC-34DE-2D2F172417FC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1E2B23A4-C48C-2DE6-7AB1-75DFD842A1A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4EAFB432-B471-144F-A3A2-14B5A7C42A9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6DDBDDF-A137-A51F-0804-A5819AE1C87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8A4CF71F-E8C5-8B06-AA03-C9FFABD912E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6702C488-3524-534A-1216-06B193BAD5D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93AEC9A-EEEE-713E-82AA-118B94FAA50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AF4EB750-485C-1B4E-80A3-210E60938EC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F8CE1042-64FE-75D5-5EBB-75EA188E2088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6424CBD-5A58-7D0C-3FE6-4434739C194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E085042F-DB76-7051-8961-CD1C7B153A9B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4A51F5EF-7D35-55AC-D1F3-15CB043C3C4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C99308F4-B26E-F8FA-9532-2A68AE4A985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11EA3424-4406-6938-2B26-DEDD1349B07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3395682-4683-8BFE-22BE-42B134C42EC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3C2DD1E-D40C-5710-80A1-26D95D738EB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C0D49FAD-0D4B-FDDE-3621-54ACA84AB67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395E11E3-1D1E-42E1-2016-37C49C48B926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D63AB207-8A09-1239-214F-4661D3AF004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5CD6970-70C3-33ED-B389-F9B02873A197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3EFBB2B7-896E-E8B9-AC3E-A579B9ABE3D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A3600A37-E673-3DB2-FF40-0586494AB452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53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9AF8C77A-E37B-8849-50D2-F1596C42A8D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5778CBB-3609-5568-755E-B5D2E905C80D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90DB7D59-AD25-D744-B292-D01851C380A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DF712362-271D-9C04-1857-878ADD3006E7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10B787D6-6D2E-A7C3-2BAE-3D380B25289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746FEDE8-46BE-A126-ECBE-8AB6BBDC3D65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F8516AB2-EA26-1020-0A04-BF8658421F3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A7C88D61-15BA-7F1F-D061-4AF516DB0DB2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9A85456-6C29-719E-9DC2-B2394EFEC7B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2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正方形/長方形 8">
            <a:hlinkClick r:id="rId3" action="ppaction://hlinksldjump"/>
            <a:extLst>
              <a:ext uri="{FF2B5EF4-FFF2-40B4-BE49-F238E27FC236}">
                <a16:creationId xmlns:a16="http://schemas.microsoft.com/office/drawing/2014/main" id="{27E48FB2-E508-A6E4-DBDA-9FCCCE85FDCB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4" action="ppaction://hlinksldjump"/>
            <a:extLst>
              <a:ext uri="{FF2B5EF4-FFF2-40B4-BE49-F238E27FC236}">
                <a16:creationId xmlns:a16="http://schemas.microsoft.com/office/drawing/2014/main" id="{EDE51F02-0699-D859-BE7F-D3E78BBBA26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5" action="ppaction://hlinksldjump"/>
            <a:extLst>
              <a:ext uri="{FF2B5EF4-FFF2-40B4-BE49-F238E27FC236}">
                <a16:creationId xmlns:a16="http://schemas.microsoft.com/office/drawing/2014/main" id="{AA9C69A7-07F6-DCC4-FDB6-58BA4FE6BC6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hlinkClick r:id="rId6" action="ppaction://hlinksldjump"/>
            <a:extLst>
              <a:ext uri="{FF2B5EF4-FFF2-40B4-BE49-F238E27FC236}">
                <a16:creationId xmlns:a16="http://schemas.microsoft.com/office/drawing/2014/main" id="{1EADEA1F-3651-CE3D-793F-5700A6FC5938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7" action="ppaction://hlinksldjump"/>
            <a:extLst>
              <a:ext uri="{FF2B5EF4-FFF2-40B4-BE49-F238E27FC236}">
                <a16:creationId xmlns:a16="http://schemas.microsoft.com/office/drawing/2014/main" id="{14234188-162D-7E3F-A4F6-1B0DA148B4F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8" action="ppaction://hlinksldjump"/>
            <a:extLst>
              <a:ext uri="{FF2B5EF4-FFF2-40B4-BE49-F238E27FC236}">
                <a16:creationId xmlns:a16="http://schemas.microsoft.com/office/drawing/2014/main" id="{4F566A13-2639-1D7D-E44B-6CD406D1576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9" action="ppaction://hlinksldjump"/>
            <a:extLst>
              <a:ext uri="{FF2B5EF4-FFF2-40B4-BE49-F238E27FC236}">
                <a16:creationId xmlns:a16="http://schemas.microsoft.com/office/drawing/2014/main" id="{39ED39DB-D6E6-CFDF-D12D-EF76267D181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10" action="ppaction://hlinksldjump"/>
            <a:extLst>
              <a:ext uri="{FF2B5EF4-FFF2-40B4-BE49-F238E27FC236}">
                <a16:creationId xmlns:a16="http://schemas.microsoft.com/office/drawing/2014/main" id="{F082D19C-2EFA-A8D3-AFFA-02A8D98F7DB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11" action="ppaction://hlinksldjump"/>
            <a:extLst>
              <a:ext uri="{FF2B5EF4-FFF2-40B4-BE49-F238E27FC236}">
                <a16:creationId xmlns:a16="http://schemas.microsoft.com/office/drawing/2014/main" id="{0F6CF23D-5CDA-1280-C90D-822AA1CEE1F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810F491-6E71-B293-3F2A-C0A3217F496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F8830822-1F6C-2DA3-D5D1-19EC345E87B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419C6314-A34B-A26D-E183-8D993E018EDA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09E04936-235A-468B-BEBC-0AEC3C77E02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BF381071-86A3-B85E-D1D2-54AE9F3C85C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945333DE-C506-1FF4-3505-E40AC666BD2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8EF75E71-5713-CB68-EBF9-B222D911CAD3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1A59E573-0260-23F0-6E52-028F36B7A5A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65F0B90-45F6-B613-B909-874FD5231900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2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1275B73-DF19-F695-B38C-C66AE603C16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1013E4E1-2E03-9BD7-8895-FD89678D9EFD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86805EE0-8C2F-EE69-3A4D-CDE492B92D5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93F5CAE6-5A13-32B1-4023-21AAAF03616A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04E62B4D-97B7-628A-EDE7-85D800B69450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798731D1-B6CF-5F5F-13B2-65B6DDE4678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8F53FA86-AB03-E292-F910-9E8AFCA51D0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B3ED68DB-46D4-3299-9352-C8E171B1B9B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536BA19E-377E-FE70-6796-56C5C6EFB89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7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4718E596-5DF9-F8E0-3CA0-91605BE7AEA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E04207B4-BC04-BE93-F683-8F476C9F79DB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79823433-B5A3-CD3F-6DC6-B2C45C6A91B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19A277ED-A7EB-6B50-D1E6-68ABBDD2B63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DAF75C2A-7256-300D-ACFF-F97F69D7E2B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EDDDCE4C-BCD2-4167-6C39-4A09C4704AA5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0EC8D52E-9353-FEF1-38C3-BB5077219AE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8A6D215D-7E24-6983-AB8A-701060A76EC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4D7DFD99-023E-6D8D-46C3-5409A3043062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0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81BB96F7-F3E2-3D43-08A7-A68B7A9CD33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636CB334-2B18-247B-5192-11CCB3F3100D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956E1480-DD55-1138-41D8-81F782749AE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86DED585-6737-A5CC-65DD-899F8F4ADEF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6B4B8909-A54E-866D-1B53-65BEB1EF1B1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BBE63021-29D8-25F1-7243-1DDC452CE1BF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101298E4-B668-F81E-A1EE-7B356919057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9035999D-DB67-0601-3F3A-ADBEFE391041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55ED33C7-9B22-9B4A-C2A9-052B8520B87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1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33BCCC0-12B5-1CF6-1951-2ED99E4AD25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9097A905-054D-CD4E-06A9-3E602E3A23D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5ED575BA-7C2C-73AD-8CD9-4DBEFA3ACEA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F1B34F8B-229D-7692-7B78-31B56BCCDD9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3AB49919-A624-B6A7-1094-CB92F6AA033A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446736CF-37DA-ED4E-1D73-DACC1F88A78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C36C8A53-EAF1-3BE5-026A-9A73FC24E3F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FF64B45B-0E7F-3864-FA45-B4B6AAB50E42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62691A1-29EE-63B3-BF8F-077009453391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8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D08D7EC9-65E8-E4CD-8140-AA5AA50CFEB9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2E0B422A-05F9-1EEF-D937-5C51580B4C2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22BD1B73-C543-C4D7-C99C-EA1D74A82162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C66FD4A7-8F71-1F8B-4345-B0E0168694E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FA71679F-6BCB-560F-0E3D-E4532BF396D5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F0F1F0A6-FC56-8B73-D019-504C2F6FA9C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1E9B0522-F9E1-7DF1-9F97-424A18B0591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7E07B8DB-0729-2BA4-4BD6-3057CEF586C9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504424EF-A357-53BF-619A-E4912072126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1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0941B06B-F0B1-50CB-F8FA-9EC5A046BFA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0BA1906D-848E-4BD5-D5FC-BF66B72F2A3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ED520C5C-1623-A8EA-113E-2CCFCAE91BE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01FE81FD-CEB4-9914-E9DD-045EA93CDCC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CC530663-DFEB-F091-538D-D39CDE34628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AB7082B8-B97D-785D-9F3A-597D0FE99EE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67A861E8-6847-2D58-0524-399DEB2F54C5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12803511-1517-7692-CC71-06BA23949CE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A62D755-4CE3-D8E6-FAF4-1CAB0BBD730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2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3885E888-7050-71F9-B4CE-ED4967BE1790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1A37E0D0-A0B6-887E-E8C7-5FD684E5F69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E5384742-4F6F-4B98-9B82-E76E542205C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F821FBB1-EEAD-6A8A-473D-DED30FBCBE36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81B22298-AADF-5C7A-774F-6DA6284998A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58004F59-C33C-CB28-0552-3C7BEE348BE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4650B6BC-4FC5-3311-B087-4874F8C79EC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05E2996D-CB4E-366B-063E-E944125FEE6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369DC8B-CD22-B16F-D166-0D458AEDC21E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39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21EE28C5-114E-061A-DCF3-8A46802138FB}"/>
              </a:ext>
            </a:extLst>
          </p:cNvPr>
          <p:cNvSpPr/>
          <p:nvPr/>
        </p:nvSpPr>
        <p:spPr>
          <a:xfrm>
            <a:off x="564543" y="3737113"/>
            <a:ext cx="1089328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3B2412D3-F618-DA81-4E34-DDDAB5587365}"/>
              </a:ext>
            </a:extLst>
          </p:cNvPr>
          <p:cNvSpPr/>
          <p:nvPr/>
        </p:nvSpPr>
        <p:spPr>
          <a:xfrm>
            <a:off x="1660427" y="3737113"/>
            <a:ext cx="1037402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D582529-E83D-D968-5C3A-3871A3112CEE}"/>
              </a:ext>
            </a:extLst>
          </p:cNvPr>
          <p:cNvSpPr/>
          <p:nvPr/>
        </p:nvSpPr>
        <p:spPr>
          <a:xfrm>
            <a:off x="2704385" y="3737113"/>
            <a:ext cx="1037402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4FA97062-E20C-C3C5-7849-17F2BE0A4C26}"/>
              </a:ext>
            </a:extLst>
          </p:cNvPr>
          <p:cNvSpPr/>
          <p:nvPr/>
        </p:nvSpPr>
        <p:spPr>
          <a:xfrm>
            <a:off x="4037595" y="3737113"/>
            <a:ext cx="1037402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6EDA57D7-04B4-DCA1-D252-00B620CC916B}"/>
              </a:ext>
            </a:extLst>
          </p:cNvPr>
          <p:cNvSpPr/>
          <p:nvPr/>
        </p:nvSpPr>
        <p:spPr>
          <a:xfrm>
            <a:off x="5070657" y="3737113"/>
            <a:ext cx="1037402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5DAD63A6-F007-B5A9-5A2C-36D4583118A0}"/>
              </a:ext>
            </a:extLst>
          </p:cNvPr>
          <p:cNvSpPr/>
          <p:nvPr/>
        </p:nvSpPr>
        <p:spPr>
          <a:xfrm>
            <a:off x="6103719" y="3737113"/>
            <a:ext cx="1071877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48F477EA-7292-DC00-B034-C58EFB2EBC8F}"/>
              </a:ext>
            </a:extLst>
          </p:cNvPr>
          <p:cNvSpPr/>
          <p:nvPr/>
        </p:nvSpPr>
        <p:spPr>
          <a:xfrm>
            <a:off x="7426458" y="3737113"/>
            <a:ext cx="1071877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450ED71B-B394-A632-5833-5F9335EAF66D}"/>
              </a:ext>
            </a:extLst>
          </p:cNvPr>
          <p:cNvSpPr/>
          <p:nvPr/>
        </p:nvSpPr>
        <p:spPr>
          <a:xfrm>
            <a:off x="8494421" y="3737113"/>
            <a:ext cx="1071877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D3D6AB49-967C-56B0-65B0-E8E16D8C0B7B}"/>
              </a:ext>
            </a:extLst>
          </p:cNvPr>
          <p:cNvSpPr/>
          <p:nvPr/>
        </p:nvSpPr>
        <p:spPr>
          <a:xfrm>
            <a:off x="9806689" y="3737113"/>
            <a:ext cx="1071877" cy="26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9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0880CD73-DCCA-CB7D-7AA1-8B30458B83DB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96E332D1-41E7-9581-1106-8273C0CC25C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7DF4B405-958D-7B72-F524-0B3DE77406B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5D290BA5-5D5D-25A2-FD73-7B450D465BB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7BB399DB-AADC-72E4-75D2-8F5F5D96182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E915D27B-1904-20FF-7CFF-6D233F9A945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F7A2639A-3A5C-CFCC-F209-DEA3E4EEC75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91031054-4C62-FEBE-96BF-CBF5D72BFE01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7803E83B-0D7B-C3BB-2E40-D0C487ABD2A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42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F40602B-C812-03C2-CAC7-710C7EA4416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139B53DB-A351-C4C6-564A-35A42D086C1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AD45877A-7AE0-4B8C-D49A-57B13A382B7A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5F2BBA4C-E464-8FC9-9F2F-31D708820BAC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A9DD06C0-0CA8-2432-09D2-15DD6536F61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57BD0CC6-DB83-C2D2-49C0-397CA0C720F9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BE318A00-1740-3104-6ADA-652FDA27B19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B77F9F61-FD54-EDDF-8B66-94CB4F951FF9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1D08A121-0600-9B0C-A710-76EE5B29E01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0A4D98A7-E08A-F4A0-722E-58DAEE9741A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45D953DC-AB2E-41BD-5C0E-A692D95F2921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D2B9A308-4C59-0C21-4001-57F9E603C3C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333F6FCE-D647-E1B5-7B32-2FEE0389BD95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03D58D3E-2857-CE06-6D14-35149BF91235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33E513B2-1B8C-CC5F-2DB0-534827B97711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1EF3FCB3-2004-C11B-2B1E-D42F9DC70D6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07B8C6C5-5200-03C0-5270-76B94E5C16D9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5B7ABB9-3F84-C24F-417B-080C574E6AB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4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24C6F9C5-E276-A695-A1A8-0ED34BF9A80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B4E882E4-89AC-E1B5-15B3-87265E3EF89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0553CEFF-0609-6D57-892F-1076335F083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D623E589-1616-693B-D3DE-66062A9C517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42A06CDD-64FA-32BF-3B13-BE8A41B414B0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BE13994F-3CFB-6688-55EE-4A9896B54DA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D811F2AD-ABF6-E537-544B-CB7C302366C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6A924A41-63A1-722D-9FF8-50D847FB1FAD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B7A7D54-564E-4267-2593-3AFEC3F1555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1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1366B3A2-4615-726F-118A-F62809CAF17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7AE99D8D-5272-583C-763D-73BAFF434BC6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ED5658FC-562F-73F5-625A-6E45EF78522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BD602930-BB76-700B-855D-C1444B84595C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52DD3528-135C-C482-A0FE-BFB8E1435DE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D4D17A11-B4BE-BC8F-081D-97DAE27C858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C6B38210-89A5-758F-15A7-30A9C2907474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4D0E7E7C-D5CB-9844-FDE2-3DF7D811158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B3EF054C-9D3B-60FC-A64F-F902721200E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0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BDCFD29-F774-B596-BFBE-A16C9DEC691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F8854A11-A06E-3B57-A289-89C5D0C6DE4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5E7D800D-0F87-9C2C-C7AA-CA6E6EA6BA4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DC8350F8-A0A6-371C-A0C2-15EE07F04D6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007C7619-0DC7-0FA6-0E6B-20FFBDA1929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FD56FD87-BF79-BE66-1332-58DCE7E26B6F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849F75AA-A99B-0985-A4E8-E05A22AD187E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257FCB98-2487-CBDB-8BE8-96186634787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791EB75-C833-9B3F-34D9-68FF794F680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4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466D033F-2D9E-DE17-2ADE-A7F825EEA7F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802E8B08-18C4-2BE9-71FF-06132369981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18F4C435-FAFB-E02E-F866-1ECEBA1981E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3746D87C-432A-A131-460F-931A09BE9ED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537DFBF6-2E1B-633F-868A-C6802783B6F4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616802ED-1BD8-D1C0-BA93-09963080A986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89BCE434-A142-DA2C-3EAD-6CAB3700F8C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BB2069C2-35DF-35D9-12E1-BFC3D258E5FC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C3125E88-2B8E-EC15-B413-6821743AD07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3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DF6580A3-99A2-7DE6-2E4B-0FE339549C3F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AA612BDA-3A58-A6FF-21B4-1DFB26FE91D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F105B88E-8FE1-FC72-BEBF-85592950A78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951EF4C1-2945-7A5C-C5F3-3290A678E41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8BE67E7B-BF83-E524-D26B-3247098B40E5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D26594ED-66A0-C34E-F39A-C6984113DB75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D115BA16-2447-1EDC-4546-B6F832ACDF9B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5E221F57-5CB3-984D-EE95-8DBE56C6C32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3EDB959-24BC-8435-57A2-371717A0EF8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8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553831DD-7C5F-7820-7E3F-315A6F806B1B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4F43E139-E474-F9D0-BD01-E3D90A19D58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EBE9D1DF-C1F7-A22F-DB07-5BBDA8F73C5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FA15CEAF-987F-5BA5-DAE6-991CCCFAB81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62B594AD-7B16-1EAE-A859-7DA44AB2D83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A0AAF8C2-3C2D-EC4A-CFE4-D7ABBD59B27C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1DAC8F0A-863E-AA2C-3182-773FD1A3BDC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79B7B6B8-88E6-957A-DFC7-DB6A78DDF92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2159ADB9-1D88-AABD-6CBE-FFFF5D8C0A8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B6D8B142-2E17-CA6B-E621-D199F128508B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DDFD3DF6-2523-16E7-E3B6-770E31C6B40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ABE2CA35-3E88-2A3E-A07C-FB91311DD6F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898D41F1-19E3-F535-4E0F-C6D966C2752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65555701-A845-CA19-DBB9-8BE885FE635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B59CC334-ED91-11C1-0C16-23634E5C0FF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618ADEA8-418D-CBF1-0AD6-946192EE426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58E35595-1715-D793-ECE8-60E075AD67A6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8472D6B6-338D-838F-53AB-304084393BF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0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正方形/長方形 2">
            <a:hlinkClick r:id="rId3" action="ppaction://hlinksldjump"/>
            <a:extLst>
              <a:ext uri="{FF2B5EF4-FFF2-40B4-BE49-F238E27FC236}">
                <a16:creationId xmlns:a16="http://schemas.microsoft.com/office/drawing/2014/main" id="{054DE3FF-6D1E-1909-947F-CF8BC21A037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2D4D181E-F8F5-2C13-099E-A7DED696705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069D781-7133-491F-BEA6-9EB2EE0B7EC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0059524-609C-8E9D-A8A1-426E533871A8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F32A89B-B4B7-4FF0-85B1-43B4598471DA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95462F2-9F93-604C-9C78-0500BD4D4C06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D593A32A-E354-563E-D0D3-940DAEEEBF64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0" action="ppaction://hlinksldjump"/>
            <a:extLst>
              <a:ext uri="{FF2B5EF4-FFF2-40B4-BE49-F238E27FC236}">
                <a16:creationId xmlns:a16="http://schemas.microsoft.com/office/drawing/2014/main" id="{212D963C-F2FF-A810-C038-1EB54E1DED3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11" action="ppaction://hlinksldjump"/>
            <a:extLst>
              <a:ext uri="{FF2B5EF4-FFF2-40B4-BE49-F238E27FC236}">
                <a16:creationId xmlns:a16="http://schemas.microsoft.com/office/drawing/2014/main" id="{F4E2D962-34DC-D74E-8425-7ADA6A37F59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7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9DBD3C94-69F8-F823-8BBA-F68F91791269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23FB398E-4D17-27B8-0DE2-CD80F3B5AD0B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AD779FCB-D3B5-F7D8-4F4C-A5A21A8D74D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A6AD8412-0F5D-3764-B190-0CAB13E7019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5B29105C-B626-77E7-5237-11BEDEEB6A4A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2C652A3C-1F8C-2A0F-C14E-5D0A9ABE497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3C652165-DBC9-958A-8728-7D8A08A3DEE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B76A4C6B-F609-1EA1-4111-8BCD1BD33A9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BE531098-CC61-0D14-D646-ED707A2B73B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5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EDCE90DD-A131-3846-1EFF-67AD86B66599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8CF011BC-36CB-7DE2-3B98-DB4AE05DB54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B1740B22-1877-D6DC-1CC3-A420CABF1E6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BBFC5981-49F4-88FD-1A3F-10F8A6E7382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51BBF498-7842-FE6F-2BC0-E9D589DA294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344E2E84-3D36-0B1B-8156-178B00C493A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5FAD877B-7E59-5097-1F2A-88AAB50F4F7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5EB3DF6D-CCCE-3EED-24AA-69BB87A0CB4E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76296072-C645-3C7D-FDDA-308C6F39E72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9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E0EF8A6A-EAB9-7F50-1BCE-72793F2FF6E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B0458974-93BA-1AAC-502A-2BABBCF5507B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69B05AAB-6142-2E3A-3AD0-787302E8B24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FB1830AE-A1FD-CECD-8E1F-25DC3963A90C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191589DF-7C0E-5FD4-F236-D35B8ADA260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F4EB35C5-B750-3189-56C7-4B1F6AA0C27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B79E871A-094F-0D70-6E25-053FA36E8B8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3EEED690-0666-BC98-78FD-879D7A8C5602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B65DC4DF-8E8D-3C60-964D-04EC8AC0822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5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93555C62-E4BF-B064-CBB8-CADEA9A552A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C9BA5B77-819D-BDFD-0A67-0D76C756E76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0C354651-3200-50A9-D22F-AB7722A5D11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49E42A7E-AEA3-C4D4-04DB-64FDCB70D27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E6B3D8E5-EEEC-6EA2-D92B-25BCAE3351D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59C74F2A-21A1-3F49-ED23-3ED6AE41990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8E4D5679-FAB8-D012-E761-4F181CB8732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A3D5C3F7-C926-A884-04D3-9C173FB4F13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74EE6016-0929-9A30-8AFA-A27B1BE1BC2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0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1FC6F9A1-EA24-F6E2-EC7B-D0765EA3243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564D16A7-4024-8AA7-2E65-2CA3DDC0CC6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563E5051-E68A-DFF3-8D0B-2FD2FFD5723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72EA1961-A739-2E6B-3CA6-8509C7FA9CCA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758360E0-5BAD-02A9-C038-765EB90C9EC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8CE3548C-098A-6A0F-7F0E-54898A94E4A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40D25D44-8BC0-39F4-90F7-13C424EA6894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A68D7BCF-EE1E-9506-0F2B-D7A5F4311F6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C3D83752-0A69-4CBE-BA90-49158A4B7A0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28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53596CD5-503E-DC41-EE62-029CB5EB1A9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1718BC68-934B-5766-DA34-9F705221986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6122B402-E8DB-9315-A6C7-F5A7D3A98B9A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77E5E175-3AA4-D902-391D-97693D54041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3B71AB81-F2E0-3FD6-06B8-B6E61AF9CF28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885270B1-11E8-307F-DBB7-6D82428C8FC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24E4C30B-9FFC-EA60-D200-F30638BF01B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B9F1686C-43A2-10D2-609C-ECFE2F22E23E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FFBC7B8B-BA22-821B-73AB-E0AB633C7B10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3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8CF9B2C3-46E4-799B-3FD3-E5E15417B5C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02D23AEB-4125-C689-C77F-A35A2DBC32D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53E7D357-F87B-5282-9FA1-180143378BC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0022F19C-6EBE-7CE5-AE94-5F5ED003D29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438C69A0-5EAA-ADE4-A08D-F141478A262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B4D9CFB9-2190-55FB-4120-DA169FBB73C7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4D4EEC41-A38A-CAD7-FB22-3BFBA092A8B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B4F3018B-F74D-F6BD-63FC-C7FB63AB95E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262BD1ED-A7EC-63DF-2842-E8DF157A3C12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6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69948004-11B9-D8FC-CA41-0ED6F1CC0969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ACAE484B-D8F7-CE63-1947-38DB205A091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616517C3-E7DF-DAA2-70FE-823AC721397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B9769C1E-97F0-6A50-7303-92BC9ADAC9E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55CD927A-0F07-6A82-99B9-88220702909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08A99E6E-8B2E-08E2-8759-A2F64251CF96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6B58B0D6-19C6-371A-8466-6A5E017CB51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6B421CF2-A0A5-F567-9D7C-F3E6EF001CC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D7F080D4-73B6-599C-ED8F-DD1A1E36C99E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9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623425DB-D7C6-470D-85BE-EE053A8E09A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F87975C0-47F0-1DA1-C0CB-5E7C80E9729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20DF97E5-CE30-4322-43AF-505FCAB65F4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E0D6C299-9F1E-5F78-E6F3-5E33D89AABB7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8C345C1B-69CC-E801-B65F-F5E453A0D896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90C859AF-0777-83C7-DB84-A568D55648C7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79F88486-65BC-BE46-30B5-32FDCBD673E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CD211BF0-F379-E286-8DA5-FB4E938EA5E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3FB07F9B-E775-458F-09F6-7FB95E7637A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4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09706AD3-AE58-C5DF-8672-E94CB5DB8AA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8E73FDC2-1B3F-27C5-F366-8B99956B425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06A2A6F8-73A8-67CB-871C-4A81B6A4A89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5BF02729-ABD1-E747-262C-B29235D802C7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4B34285C-EBB8-37AE-BC17-D554A6DF7C14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7629B82F-F218-F3EF-0A1C-15B98FB7451C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D19E93E8-A4F5-CCD0-89DA-DD02933CB30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F65AA2FC-9084-293C-4E47-571E64B92CCB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884E66C4-3DAE-1608-17CB-F09F32E623BA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3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19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C97B814C-2533-4ACD-45ED-41740EB81B9A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07EC6775-70D9-1A9C-86AA-1ACCF979C43E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23EE7915-16D8-E459-157D-4355F1C4A23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688C8021-9386-0908-7690-F4DF26E4785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2B270F9E-EB2E-B0DE-9573-498859E8D08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7F8ED382-9E36-CEB4-0D69-99EC50550CE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C39597F7-F188-E743-C590-E5B9634402CD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7AF45033-C09B-787F-B7E6-CC0011B2E77E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5CC19FA4-96FE-0B30-0AB6-AA3A25944677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3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B0F22276-2993-A694-432C-58846672460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69FD3470-8E2C-B268-6266-E2468766D37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E05F5D55-9654-87AB-9A74-1F75FA1528C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D3226B4B-C57B-8ABC-5DA9-777DD0F5417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98F5381F-F850-DAA5-8E42-E03EF1BD0C2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D8DD8855-8211-6762-730E-C8982C78218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1E0D7BD8-A82F-4538-87DF-DE23057DC40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8FD7328E-DC16-B314-9DC7-0444C828EB1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12AE9127-F61C-E792-80DF-9612F345BB4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0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D0785862-9E7A-E85E-1309-7A0B4614007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C1660F49-B87A-6924-56F0-A1034EFC0E3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7F536FFD-4BD5-49E4-2565-9E5975D379D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6BDC4EE8-2729-8874-3DE2-B28DBB4C271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37163635-4917-84FD-732B-2C392B5EF58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2ABF5CA8-D3B5-FE6A-DA59-A965A6CE9709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0ADCA462-F625-AE6D-1EE2-703FF39A5D7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179F189E-77BF-7596-A7D5-D54343E52AFE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19F6CE82-AB37-F9CC-60D8-2FB24DC2EF2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1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014437D8-BB80-08FD-3B8E-54794A2E11C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8058052C-2848-9ADB-98B5-74AEC59E5E06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E5C4CFA5-1B77-C3E3-7B75-9209F2379CC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E52031E6-A30F-BAE4-FAA5-A69DF76C735A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1C2A270C-4BFA-6012-CF35-D4049D92904D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82FE155E-C57E-5CD6-1D3E-4ED880AD0FC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155CEB9C-B491-4983-D05E-DAAC6E694FE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E6F166F3-02EB-C6EF-EA21-37724DE28FC6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5E99E6F4-B8A7-E6A0-39C8-53329FCCF2F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6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244C6676-42D2-6105-B663-1FA9D564544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5B66AEAA-F100-3A7A-81E9-CE82D77D7E9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9E3CCDDF-DD53-D4E8-3333-DB448201BD8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2C4F8186-6291-99C5-2AB6-6B1F79D1040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69852E14-4501-D233-3609-F4B87585CFDD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749953A4-6B92-7997-C12D-6A880EA8A41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9281D810-8F4B-21E1-2165-45B2489FD9C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C18E1CA6-BC4A-F32D-592E-02322B3EC2D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4053C30-3B8B-57E1-C27A-7EB8B9E6CCF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6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CC52F690-5356-77CC-9A60-FA2DC310AB18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737B5B18-9E35-5356-48AB-FC8680B6998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7681524F-BBFD-322E-92E3-460EDB1FA35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3C310490-B667-4320-C3B6-8F1C0040CE3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BC08DDDC-4C54-8D47-2B3B-01637E38EBB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3D6388F2-4D3B-873E-433D-4B339E36C00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7A35FE3B-EEF9-85A6-74A5-DFCB17D50D07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8D374A8A-630B-A534-1204-89071206459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91C1BBA-38E9-A448-1507-3902C095B49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0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2A993F20-F13B-207A-AF6D-8294C25FF9B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E17A2017-7301-D076-AA43-5D807C11DE7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C6D7E79E-75B4-6DD0-E383-B39FC1666492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8C65FAD4-E9CA-2E25-4D1B-C62ECA327EA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F0199F43-F22C-DE69-AC59-4680D7D52AA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5DA8C2C8-125B-E619-3B6A-866D8E113E1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A243DF96-2ECB-996D-94D5-C5A67998E4C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A1CE9CA5-C53B-0460-639C-CB57E3E6BE86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6A591160-8F85-5B3D-6352-464E3FA0A0A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hlinkClick r:id="rId12"/>
            <a:extLst>
              <a:ext uri="{FF2B5EF4-FFF2-40B4-BE49-F238E27FC236}">
                <a16:creationId xmlns:a16="http://schemas.microsoft.com/office/drawing/2014/main" id="{D2A45B34-3FBF-8CCB-B769-18C56E5E79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5004" y="2541768"/>
            <a:ext cx="4667901" cy="2629267"/>
          </a:xfrm>
          <a:prstGeom prst="rect">
            <a:avLst/>
          </a:prstGeom>
        </p:spPr>
      </p:pic>
      <p:pic>
        <p:nvPicPr>
          <p:cNvPr id="6" name="図 5">
            <a:hlinkClick r:id="rId14"/>
            <a:extLst>
              <a:ext uri="{FF2B5EF4-FFF2-40B4-BE49-F238E27FC236}">
                <a16:creationId xmlns:a16="http://schemas.microsoft.com/office/drawing/2014/main" id="{FEF4C489-AE8F-AFA2-86CC-27C35F0CEC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193" y="2543175"/>
            <a:ext cx="4620270" cy="2600688"/>
          </a:xfrm>
          <a:prstGeom prst="rect">
            <a:avLst/>
          </a:prstGeom>
        </p:spPr>
      </p:pic>
      <p:sp>
        <p:nvSpPr>
          <p:cNvPr id="7" name="正方形/長方形 6">
            <a:hlinkClick r:id="rId14"/>
            <a:extLst>
              <a:ext uri="{FF2B5EF4-FFF2-40B4-BE49-F238E27FC236}">
                <a16:creationId xmlns:a16="http://schemas.microsoft.com/office/drawing/2014/main" id="{E36D5F92-EF1D-EC52-5D5E-C61FCD3EBE8F}"/>
              </a:ext>
            </a:extLst>
          </p:cNvPr>
          <p:cNvSpPr/>
          <p:nvPr/>
        </p:nvSpPr>
        <p:spPr>
          <a:xfrm>
            <a:off x="461818" y="5171035"/>
            <a:ext cx="1634837" cy="500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12"/>
            <a:extLst>
              <a:ext uri="{FF2B5EF4-FFF2-40B4-BE49-F238E27FC236}">
                <a16:creationId xmlns:a16="http://schemas.microsoft.com/office/drawing/2014/main" id="{14218276-E6A8-C045-7281-962CACCD80AF}"/>
              </a:ext>
            </a:extLst>
          </p:cNvPr>
          <p:cNvSpPr/>
          <p:nvPr/>
        </p:nvSpPr>
        <p:spPr>
          <a:xfrm>
            <a:off x="6315004" y="5171035"/>
            <a:ext cx="1621953" cy="500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1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AC340F5D-AA21-BC1F-FC1D-F9095608048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BC131907-1F54-5670-88F5-13EA896390A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4064616A-D04E-DAF0-E2F2-381670A2E04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7713D795-D87E-30C4-7732-C468B749827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D86E1E2E-BF39-7A4B-CB46-0BD8F91D260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A33419C0-B772-0857-EC0B-A284ADD8228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4DE88A09-CD2D-3C75-9B4B-03353CF31B7E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17F04142-818C-FB76-DBA2-DF9D0C8D512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A93E5B04-0C71-D996-C0A1-9C3C3F8BA57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9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131F2A30-AA25-9E77-98F2-75B7C329B71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4E5139C5-5BB2-66C4-54B7-6BD239EC449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C6736A98-0C4E-3308-E836-80EFE55B3723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4EAD421C-F7E0-6177-7C69-B977800C9C4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A2A502DE-C102-572E-F9E7-72E07B7BCC3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AF84E471-ED51-9ECA-1C34-D9362E5D401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A462B62C-D926-3365-D312-5E0066F2C824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F9E8B105-DC95-C65A-0166-8F68E49F0DB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C4A6FE17-FB44-CE06-CD01-6BFADA9E8E6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A77A3852-4882-32B2-CD1A-A4E7773D4720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FD214AED-9C79-C8D0-9CF7-B6B154736F16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ECF2E4C4-6469-5C22-D759-F60DA2A82F0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249D8435-A50F-D3E0-389E-962DF294F35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48666A7-915F-527D-7412-B42F0FB7A3A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15748C0A-041E-0D36-B14D-4B4A94BA3C4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9B0BEE83-1470-EE27-0DC7-2515D6217F1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304053D3-D9D8-F995-5E35-22E3AFAF843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EF4A352-E9E1-3E35-5A79-4C46EE2279C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99C6C5C8-6E35-25A6-ACFF-A433771E284B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1E14D4CC-9B47-03A9-C617-A46E453C8CCE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F753BE07-E8FC-30F7-C9F8-F54AFAF32C2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E78D1CE8-7757-533A-C74B-EDEEA48ACF0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BBE952C-00EB-8582-4AF7-ADF6732C9800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6756D5BE-056C-1648-4A14-743B727277B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8D285F8F-1FE3-7A61-FEA5-5731B2503FC5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030D0F88-90D7-7AA3-015F-E1AD134E5CC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AE366B0B-685F-1FF3-DA33-EA97084B65BE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6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4E6ED8E8-A4B3-3288-B279-D8DEB88E464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BC35492E-17C2-35A1-E4F7-4E49A3E10B8B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81ABC19A-F349-17E6-540B-A56DE73559E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455327D0-B19E-9617-CDB1-077F9CAB4CBA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F3987670-0CDF-13E7-E4A8-17D637D4855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4D1A2BBD-4774-4FB6-8834-1C26C9B641A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98146DC6-3C67-60E2-F4D3-949C54DA57A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53F76573-5C14-E682-F18D-E7854924769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8CABB2A9-DD1B-631C-789D-7C7ACEEBE93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7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634B453D-67F1-3B88-D594-83FEB84CE8C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58864B0E-0818-2149-6ABD-11F0EFAA72D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CF34C087-6B86-43A4-DCFD-BDFF628A22D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86E29F19-577E-C434-AF34-025937C9508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1F1DBA5-E667-2DF6-C0ED-E07C025C403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30B969D6-5D30-9079-B082-0AC53926FF5C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9786D714-F0BC-2712-F650-39B254F9B0C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11CF1DA6-36E3-D137-CAA4-BC598304151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BA70F8B4-71DB-3CFF-9B9A-6FEBB6B60DD1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6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EE16202A-E652-036D-76BB-171B03F4928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F7AE9D1-9906-BDB8-8437-BECE3A81224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C5DE66AB-0706-F146-10E3-7A985899E71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009A0EA-7BFD-D465-E9D1-B111D6CB7DF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37DC889-4B99-AF42-D3A5-56140F3B038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94A5705B-C2A1-C5B6-1D35-89A935DCDFC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3342E63D-6F2B-5D9F-F115-B2241B8B570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EF485F91-D880-FB35-E588-F3AC29E1F5FE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3F803997-EA32-DCE6-2962-E289AC61493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7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D4CBAEC3-42B2-5ABC-29BB-87412711E96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BAD3FA0-774C-404E-177C-FAC53143D1E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DFFAFC48-A9D2-3303-FC10-4508AA07201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86CF0084-854F-1D05-89F8-05F307FF822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D4FA25AC-7C2A-9CBF-016A-100F8BAFFC95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F9B9201D-A170-6387-DC69-C31579E80E47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A442746-0053-0139-8C83-34CCD5D8AA4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ACA62E0-6E1D-E352-2CA2-D63967F946D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277323F7-D5B6-DFF1-17D1-EB14607CDDA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1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959F115B-6A83-BD69-70C9-C9DB1BF1DDC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47C3FF11-985C-FAA6-74C8-0B13D2F428CD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0C2400DC-9B74-E326-9183-A06BA19A84A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D11186EA-3DA6-0DA8-BF0F-E4E50779929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5968E812-174E-78C0-2B98-A6229FD095E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1379C592-31AF-6A2B-3DD1-9FDB4AC6B14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B6C4E5FF-D18C-69BE-2BB4-6189396F4F0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0D2A792B-45E0-B4AC-7067-6CE5CAE4D6AB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B10C61D4-E89F-4601-59B0-CA183D1B391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368B546C-7A7D-E642-A526-034D43FDE34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468B51B6-470D-1031-8D54-79CB2B54F8E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C4784C8-C1F5-8FA8-6E1D-6AE750E924A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1769C708-6AEF-6E57-4FB5-15EBAE6A299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DB248042-4B4F-FE25-9334-8A22AFF69D9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6AB16688-AF3A-337B-A866-6E3C561B5BA6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B7190B2A-08EE-EDAF-E209-C7CBDB083D27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B8C62D9C-3921-86E5-C24C-AFF417B8D76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7D29B1BE-880A-561B-EB16-C040FD7E7F5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6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D2AA7F55-D7B8-BCC8-7334-A0E0D7D263A8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B070FCE5-C5DE-4AC8-D905-41BD22452D6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BC65BCE-0D37-4D2A-427D-BC4C5FFE981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9CC688E6-85CA-D1D6-99CD-CD6BB3BA136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5BF50D2-ACDD-BEE2-D9D8-3D7702DDC5D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9E53EEA0-A059-7C99-EB05-81DAF7A4D1E7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8B97B57-1CF0-EF3E-CFFD-5882C641B11E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E04B8CE8-549A-5DB4-E468-7AB5F00B840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D28FC2EE-0008-D6FB-3F86-CF9BC3B130F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1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A1E93E0-7E8E-2C3D-CCCB-017DFC006B40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5E5DF8F-CD47-FE09-0F54-5ECE2EF30B2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C4300FD-0012-1A73-0F44-64CE7E75440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9303B491-E386-F23B-D8E4-C161CF1C058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D8AF67F8-45ED-87E3-3007-59D809EC5B0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34C7F32D-3D54-6432-D912-6C0A051AE83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0763535-A007-E3B6-3B22-1F300C21969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0E13D899-69E3-D2A4-5028-C6EA67A447D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5D985F0F-EE44-396B-6692-B797A7C7CB7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0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ED73DC67-3A0A-54B1-EE52-DAE7665476A8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F9EDD09B-144F-B344-7AAE-AB210D92041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D3E25528-E1B4-8322-78A4-69AD8DA2797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36E5936-C926-47AB-8906-F44E04AAACD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3F19240C-3C4F-9DC8-F550-FBC22FBFE17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6F259028-8AE3-7A14-F954-DC1414BF5D7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EA13969-B7D3-2E2D-D142-29C03BC0C165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079AA40F-34FD-C19B-825B-80FC869EEB6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3A52F0C0-E72C-6D13-5A47-D7B9F168E18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6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D954096-E04A-DDB5-D11F-32A61C83E9D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26D2534E-2ABC-DB44-0BF5-BF6BD6F5471B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30B61C57-972C-6B4F-C83D-93967EC0B86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554DAD53-5FAF-EB23-CAB3-548BF869C255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CBAAB430-DE56-D423-0CE0-B12C5ABE203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FEFF5A90-D18B-B9BE-7350-391F96D4A42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76732C2D-922C-9B51-9236-0851D5F4D8B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13118EC-1C23-BE35-CB6B-75B36922422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CD08BBA0-230B-44D0-57BB-C69C71F11492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8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01C8D1AE-FCE7-DAD8-B30F-AE73F8F67E3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6FEC20DB-6D2E-2907-412D-64DCB856906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253F1AFB-0C62-39E8-9136-7359D197624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28B3E0F9-0624-CFFE-7C7A-1CA9266CCB3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D5723A37-68D3-FB17-AEA0-E9A6D60EBD6C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2AEBF88E-06F0-A311-D160-738B2B4001D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0CC9C3E5-4B63-DBE0-C5C4-8622E00D0B8E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39662514-7E67-DE44-CEC3-397F1F66805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071A63EB-1EC4-848B-53D9-FBF0C1616E2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0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0FF54BD7-D49F-04FB-C361-47DF0FF1FAE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590D901-3AEE-6A69-BC3A-F7F733A57FB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B88C31B-DE52-051A-795D-AECC344D2F13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38A8C0D7-66AE-A2EE-777D-4DEC829A215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B2B688FE-4CDA-2AAF-E535-E8F34D1B57B4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2BA8603-2EFA-9E79-99C0-631F65E6F8D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86E9F64C-1168-6376-2B96-66D87C7DF83B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D14A07AE-D9C6-83F1-B8BE-CAF8246592A2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63EB0322-DC8D-2770-38FE-6F1A14DB873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7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FA11871-9737-1808-6EB9-0DCE0923B86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16487A2-B8EA-EDA7-A6B8-50136BFEB83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3DF7F79-773A-35FD-8DB1-20DCA3E210B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87598FD5-5F9A-2D3A-A16F-4813BD136167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1509DE6-1600-A40F-3036-E862D9CB62C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4A9CF640-BDCC-2DC8-15B7-076B0A00BC7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7377FE0-34F3-306B-E76F-7776EC15FF0E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F0C207D3-F1CF-75F5-AE2F-58653A7B19B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DC90A684-7FDB-8435-5ACA-B15288032D4A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29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2AE284A5-FE8F-80C4-B117-11BEDD383A4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65714413-DC60-2C82-F553-9A0F5B779F1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6BD27AB6-2399-29F9-298E-498AB1F71FD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F7E1342A-19A6-51A9-7E53-F031BCC5680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BF10229-8248-1B76-0CBF-9692515C366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1781A8D-A982-B6D1-2912-59E33272D1F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16B4AAC1-62F0-7D38-0236-A4409192F3B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E1F9AA54-6A0A-D153-BE6D-22BB9E59036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923DD8BE-6942-BB1A-33AA-651323C18A8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03ACBF62-5951-866D-51D6-802BFB90C27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2D4F505-F6A6-CE48-5BC4-FF370B50743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7F6B124B-24AE-F698-A75E-9E5A65E4558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57782E3F-FB77-CF6A-C512-28EB4FCB36F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73529443-0D1A-CEA0-364A-ADB2034BCA9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530E092-3842-275E-6BAE-5C7D53C2613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72C22C3-FA9F-F964-0A9D-0001518EBAA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5C7452CD-063F-CB1A-4F45-1DE720C7185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A0A70D13-EE5F-B5D3-4545-95581C23174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4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F715C0D1-DDF6-5344-B0E7-A296E15700A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1410C2FA-14B8-B07B-0CE4-0E520F9D868F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A66B190E-E9B6-C894-8F5B-185BF1055CA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3629053-C36E-65F1-9D39-03AE78CE3F8D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55F5D02-B779-21B0-3B2A-56F965AC074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D59EAF03-1AD0-3469-8F9F-9B7AD21BB731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59D97E5-597F-5435-E1B6-002DC5E793A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91CD4C1F-5D6E-E29F-CAFE-D0DA0AFD964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C614D317-6269-A931-0311-1A8CEED8550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8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9562DB5D-DC74-67E2-3119-113B38457CD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5AE73322-7844-CDB2-913A-2F2624E98B37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DCA4D2CC-CE75-D3E6-213A-EB9DBB0660F6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FEF1B8BF-5F58-F46A-9F69-C2724058E60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B14C871-3BC1-D23F-1DF1-3A63A300458C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5A3FB3C0-A40E-9225-7D20-13415E1EF94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9C2A95F-B991-A495-7176-7CD28ECF7E5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D81E831-537E-053E-AFF7-AA53C3CC96B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09F0B022-C66C-7E87-CC3A-CD4968769491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64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F38897C-9362-871B-6232-55477DAD327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B43369D-6548-AEDE-0811-871E2801895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C54C55AB-6EDE-B4F4-30F0-AD67CEDE4A7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0545B59-66C0-4AE2-67D4-604338281695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E6D03E89-327D-D7E4-6801-C58ECAAC6E4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1D02F50C-763D-AAA4-FFD3-EECF5A6325F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6653C608-237E-C894-36AA-89334D966B71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DF47C9F6-23BE-E28C-E726-71DF286B5039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E8280966-4AD0-0FD4-634A-8ABC9311907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302ADED6-9193-4EA5-D9DA-D5857BB8D80A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B5636886-2968-B6A7-3BBF-84F8DF3495E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CA3C746-2F61-4C3B-B782-414CDA70AED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9FF02BA6-6361-9DD2-8833-81BC66E3804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49D9EEC6-2EEE-A598-68F8-58DFF833266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C92DEA86-F656-6D14-6AA8-E42411F3279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84A2083F-C01A-FCE6-6C85-FFDAD0BBFAE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53B90593-71B5-56A1-170B-D1D793CB619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7F655760-D2EF-BDAB-AC90-B5A17DB35D8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2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ECCD7495-8828-9C9D-7A54-144A97E0DC70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607B944D-395F-A07D-6836-E634246D931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D5F3C31A-BE4E-EAF0-354F-EC8904299AA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D9E9246C-EE9F-5570-2EA3-7EB30C86DDEC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C63A2FD7-5B4D-C99A-5754-970D4DC6F5D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7607BA95-DE46-2DEE-49CE-8495F8CDB35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1276421C-840E-2FE2-6F77-C848157858C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3153C528-85AE-D4FA-B0CE-02CAF31972D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73810A08-915E-E0E2-9F6B-7F0702CD4C2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FE06BA5A-74C9-5E36-B648-11D3F72C06A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C7AE26E9-1F26-4E48-55B4-364F1C8E458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9720312E-8242-3243-A292-ACBE5AFD6BD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2F72E6BD-117B-AE10-6B8B-60C8C38B3DA7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75C98153-BBED-28DA-A3F2-EBA7A02ECE2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B9119955-B025-CE42-1A6F-CFB38BBC8FA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CD6233ED-EAAF-7C81-00F5-3FA812EEC887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F509F21D-BD2E-2BD0-5581-62F9D940604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47F6851F-B594-D414-78B6-0C400168E4C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7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2A9E7184-F960-C978-80A3-73A58A56A0B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DEE18E98-D72F-4D15-3FFA-6C1C78AF5AE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3544617-0EDF-1C03-A8A1-178AB502EF8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CA24C632-A910-D6F9-3338-4C577D888BCD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E2CF2313-3FE5-EA86-19E1-3C8BE6E56B2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E3F48F86-F13F-2629-A057-841A253DA66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A6CEF988-1BFD-F5B4-A5F1-02B1AEBBF4D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0F5EBAC5-6710-9479-2BCE-4E163632A212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831ECE1-F5F6-40E5-D3BB-6D679714E85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E3A434C2-5CE0-5FC3-E2C0-3A6C28BC804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E7E1F70D-387F-15D9-629C-0F23AFAD36A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36555AD2-DDED-1952-21D4-931BE1813D78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5544893D-BF33-0E9C-AE9B-A85E573736BC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8563DA8-E4A0-5711-3047-8AA97377A25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867A7DB9-4BD0-E2F5-E3CB-BAFAA3688B2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69B96D8-C756-556E-B02B-455AC09A5E4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DE73C599-A5EE-6C84-87BF-32BCFABFDEF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5045E4E1-CD31-3B69-C7BA-EA633F4950E0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5" action="ppaction://hlinksldjump"/>
            <a:extLst>
              <a:ext uri="{FF2B5EF4-FFF2-40B4-BE49-F238E27FC236}">
                <a16:creationId xmlns:a16="http://schemas.microsoft.com/office/drawing/2014/main" id="{F74E8771-E9FE-EC1D-7EC0-77DCF4C5E16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6" action="ppaction://hlinksldjump"/>
            <a:extLst>
              <a:ext uri="{FF2B5EF4-FFF2-40B4-BE49-F238E27FC236}">
                <a16:creationId xmlns:a16="http://schemas.microsoft.com/office/drawing/2014/main" id="{49050DA3-6478-9D01-D41A-D48E49190C76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7" action="ppaction://hlinksldjump"/>
            <a:extLst>
              <a:ext uri="{FF2B5EF4-FFF2-40B4-BE49-F238E27FC236}">
                <a16:creationId xmlns:a16="http://schemas.microsoft.com/office/drawing/2014/main" id="{267AFC6B-4071-C55E-F232-05D2C6A8F06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59E5F4CD-4383-50CD-F176-C2E198C7C47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9" action="ppaction://hlinksldjump"/>
            <a:extLst>
              <a:ext uri="{FF2B5EF4-FFF2-40B4-BE49-F238E27FC236}">
                <a16:creationId xmlns:a16="http://schemas.microsoft.com/office/drawing/2014/main" id="{A75E4770-D335-07EC-FD50-16C2D826705A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10" action="ppaction://hlinksldjump"/>
            <a:extLst>
              <a:ext uri="{FF2B5EF4-FFF2-40B4-BE49-F238E27FC236}">
                <a16:creationId xmlns:a16="http://schemas.microsoft.com/office/drawing/2014/main" id="{CD9F7A36-DDA2-A11C-463E-2664749A5F4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11" action="ppaction://hlinksldjump"/>
            <a:extLst>
              <a:ext uri="{FF2B5EF4-FFF2-40B4-BE49-F238E27FC236}">
                <a16:creationId xmlns:a16="http://schemas.microsoft.com/office/drawing/2014/main" id="{D1100474-71B1-0406-B700-A876ABD0FB7A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2" action="ppaction://hlinksldjump"/>
            <a:extLst>
              <a:ext uri="{FF2B5EF4-FFF2-40B4-BE49-F238E27FC236}">
                <a16:creationId xmlns:a16="http://schemas.microsoft.com/office/drawing/2014/main" id="{C524295D-2541-B075-7420-CCC6C8BDC93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3" action="ppaction://hlinksldjump"/>
            <a:extLst>
              <a:ext uri="{FF2B5EF4-FFF2-40B4-BE49-F238E27FC236}">
                <a16:creationId xmlns:a16="http://schemas.microsoft.com/office/drawing/2014/main" id="{4991BC77-3B28-53D0-1D80-1B5926BA2F4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34">
            <a:hlinkClick r:id="" action="ppaction://media"/>
            <a:extLst>
              <a:ext uri="{FF2B5EF4-FFF2-40B4-BE49-F238E27FC236}">
                <a16:creationId xmlns:a16="http://schemas.microsoft.com/office/drawing/2014/main" id="{F96382C7-BA1F-33BC-4809-5BA3DBA4B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99715" y="2505899"/>
            <a:ext cx="3018264" cy="358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2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5" action="ppaction://hlinksldjump"/>
            <a:extLst>
              <a:ext uri="{FF2B5EF4-FFF2-40B4-BE49-F238E27FC236}">
                <a16:creationId xmlns:a16="http://schemas.microsoft.com/office/drawing/2014/main" id="{1901B163-E46E-0E4E-02E0-C6BA1219777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6" action="ppaction://hlinksldjump"/>
            <a:extLst>
              <a:ext uri="{FF2B5EF4-FFF2-40B4-BE49-F238E27FC236}">
                <a16:creationId xmlns:a16="http://schemas.microsoft.com/office/drawing/2014/main" id="{A6F71C60-2010-4559-B9F9-F8D5DA4F41C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7" action="ppaction://hlinksldjump"/>
            <a:extLst>
              <a:ext uri="{FF2B5EF4-FFF2-40B4-BE49-F238E27FC236}">
                <a16:creationId xmlns:a16="http://schemas.microsoft.com/office/drawing/2014/main" id="{10E67D10-6BA9-081D-F933-F9D2C1A3AB3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E88853BF-ED0A-7550-9ED7-444B77E78F6D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9" action="ppaction://hlinksldjump"/>
            <a:extLst>
              <a:ext uri="{FF2B5EF4-FFF2-40B4-BE49-F238E27FC236}">
                <a16:creationId xmlns:a16="http://schemas.microsoft.com/office/drawing/2014/main" id="{410D1F2B-D175-4985-4670-7774C4756F3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10" action="ppaction://hlinksldjump"/>
            <a:extLst>
              <a:ext uri="{FF2B5EF4-FFF2-40B4-BE49-F238E27FC236}">
                <a16:creationId xmlns:a16="http://schemas.microsoft.com/office/drawing/2014/main" id="{518B0F64-9408-EBF7-1994-BC0F9EF9C9E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11" action="ppaction://hlinksldjump"/>
            <a:extLst>
              <a:ext uri="{FF2B5EF4-FFF2-40B4-BE49-F238E27FC236}">
                <a16:creationId xmlns:a16="http://schemas.microsoft.com/office/drawing/2014/main" id="{EC9E932B-838D-4F6E-8DE6-1FA250284D1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2" action="ppaction://hlinksldjump"/>
            <a:extLst>
              <a:ext uri="{FF2B5EF4-FFF2-40B4-BE49-F238E27FC236}">
                <a16:creationId xmlns:a16="http://schemas.microsoft.com/office/drawing/2014/main" id="{3D3EC807-C2C8-816E-2163-F6C50BF97FB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3" action="ppaction://hlinksldjump"/>
            <a:extLst>
              <a:ext uri="{FF2B5EF4-FFF2-40B4-BE49-F238E27FC236}">
                <a16:creationId xmlns:a16="http://schemas.microsoft.com/office/drawing/2014/main" id="{81810F1F-7BAA-0556-32CC-10A1E068145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35">
            <a:hlinkClick r:id="" action="ppaction://media"/>
            <a:extLst>
              <a:ext uri="{FF2B5EF4-FFF2-40B4-BE49-F238E27FC236}">
                <a16:creationId xmlns:a16="http://schemas.microsoft.com/office/drawing/2014/main" id="{39942527-A2FE-8C86-471F-E3A20C8C5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52835" y="2183174"/>
            <a:ext cx="2992474" cy="355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B999871B-EF9C-C3AE-456E-70DCDD7ABA9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0F14C512-0993-52FE-5B50-E981AB60D5AA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243E8A84-88F9-D1E0-7D93-B7DDFD344252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E798572E-7E4E-7FF8-13EF-6899FBF63172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C9FD99F8-E2BE-7A24-8086-3B768873DAA8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5159A81B-CA7F-105A-E699-66727919FCA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145A976-83DC-748E-FB9B-30042676F2F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18EF4B88-6BE2-018E-1415-B1F6B0E3432B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DA857E3D-5F61-AE6C-BA1D-B7829D004FE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3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A2C74360-06D9-5019-59CC-9D85D03AA33F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A2F36202-45A3-2E31-9538-8E77414C9A3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97FB4C19-553D-571F-69AD-8B239823751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4B1133D2-D996-2EFA-4F81-B5919049DB4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CFF0DA9-AB92-F3B1-FA3A-17D9CC3E4F48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0DAA66C4-FA95-B236-41DF-3CE4CCB6F1B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AD5731DA-73A6-4A9E-D673-8E8FDC837E8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D1556203-36DE-D4F3-5E3A-A261EC0F2E0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D49E42EF-702B-134C-BD18-D787A4053531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3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5" action="ppaction://hlinksldjump"/>
            <a:extLst>
              <a:ext uri="{FF2B5EF4-FFF2-40B4-BE49-F238E27FC236}">
                <a16:creationId xmlns:a16="http://schemas.microsoft.com/office/drawing/2014/main" id="{E875D678-066B-54E6-9426-2058BEBD8B6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6" action="ppaction://hlinksldjump"/>
            <a:extLst>
              <a:ext uri="{FF2B5EF4-FFF2-40B4-BE49-F238E27FC236}">
                <a16:creationId xmlns:a16="http://schemas.microsoft.com/office/drawing/2014/main" id="{D794D948-0A7F-93B8-709B-23B423B6B68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7" action="ppaction://hlinksldjump"/>
            <a:extLst>
              <a:ext uri="{FF2B5EF4-FFF2-40B4-BE49-F238E27FC236}">
                <a16:creationId xmlns:a16="http://schemas.microsoft.com/office/drawing/2014/main" id="{5BF8A592-3712-EDB9-17A5-E296FF42617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5EC45328-5237-CFAF-E7E7-DAFD9BD06854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9" action="ppaction://hlinksldjump"/>
            <a:extLst>
              <a:ext uri="{FF2B5EF4-FFF2-40B4-BE49-F238E27FC236}">
                <a16:creationId xmlns:a16="http://schemas.microsoft.com/office/drawing/2014/main" id="{CE0B2D50-32FC-F452-AEA9-B17D22BA4F2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10" action="ppaction://hlinksldjump"/>
            <a:extLst>
              <a:ext uri="{FF2B5EF4-FFF2-40B4-BE49-F238E27FC236}">
                <a16:creationId xmlns:a16="http://schemas.microsoft.com/office/drawing/2014/main" id="{023B0678-1059-D273-9C67-EEA4D59EF41C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11" action="ppaction://hlinksldjump"/>
            <a:extLst>
              <a:ext uri="{FF2B5EF4-FFF2-40B4-BE49-F238E27FC236}">
                <a16:creationId xmlns:a16="http://schemas.microsoft.com/office/drawing/2014/main" id="{1F5DA280-187C-EA1E-711F-AEEE00E39FD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2" action="ppaction://hlinksldjump"/>
            <a:extLst>
              <a:ext uri="{FF2B5EF4-FFF2-40B4-BE49-F238E27FC236}">
                <a16:creationId xmlns:a16="http://schemas.microsoft.com/office/drawing/2014/main" id="{E0E3A7BF-D636-0806-D062-1F35198E588B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3" action="ppaction://hlinksldjump"/>
            <a:extLst>
              <a:ext uri="{FF2B5EF4-FFF2-40B4-BE49-F238E27FC236}">
                <a16:creationId xmlns:a16="http://schemas.microsoft.com/office/drawing/2014/main" id="{A2B30DBE-E930-3268-3A0C-982FF6F5C84E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38">
            <a:hlinkClick r:id="" action="ppaction://media"/>
            <a:extLst>
              <a:ext uri="{FF2B5EF4-FFF2-40B4-BE49-F238E27FC236}">
                <a16:creationId xmlns:a16="http://schemas.microsoft.com/office/drawing/2014/main" id="{8888AC1B-37E9-FB18-5DAF-A382AE22D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58952" y="2225066"/>
            <a:ext cx="2923809" cy="34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9A4CD2E2-5A72-F1BB-B85E-F9DB726B252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D3141FF-E8F8-07A1-ECB5-A44E51E3D4D4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1F96A54-77DB-1A24-5CC4-BAE51E409433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539F4461-46E9-2C3B-AF38-DD12562FA998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70E78833-ACA0-C114-74F5-A855813E558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AA988A76-3F07-1AC2-CF8A-D9ED869388F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98D7E6B9-002E-69B1-7DB7-26A6353A868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C78C63EE-5FCA-A8CD-945D-92423D185781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008C9F27-41BE-2403-CB75-FE9EACCD4F7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4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6FD7E0B2-A129-43D6-6BC2-2D48E12DF64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2BABE64-C53D-A971-6D89-D2B812B47EC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9101BC7-51B0-56B2-E967-C212FF11726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61E51E44-C539-B51C-098E-25C6176BF1C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E5B75858-12CE-1E01-864A-DE2ABC0DC4BC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030D8A9C-73BC-A4E1-4D63-B94FB376C09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3402B7D-5D02-9D1B-0C9E-72C961B1B473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3E4E73C6-F76B-200F-6C3E-1971090F080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2974DBBB-A9B0-AE73-F436-81307189FA95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1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5F977E37-B744-FE8A-CE1D-686AEB614EA6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C07DB31-E994-43A8-AFE4-D3BC17692DF6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5FD4F098-78AC-EEE5-6F49-36CF14E1F36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AF4AAE3A-CF10-5CF5-2861-F478CF5A7AF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651E415E-98F9-3C28-E0FB-028446CF1BE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2DC05AD-020E-56BF-B473-1D9B4FC4C936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10D091E8-CA9E-2D70-6ED5-34EE8B5B255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6087A9BC-14A7-4C5B-FEC0-7998FA0BC44C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266AF204-43BB-0294-6C00-F6950D61AF4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4385AD21-AA3B-5F79-429D-28044791C60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E472FF1D-B314-3EE9-1C9D-5D7ACAD2366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6670005F-1D13-CC0F-8C69-266513433A6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49D083D2-82A7-B693-5572-BEEA83182CF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69F72486-F878-EA58-85C0-35D0D5B605B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87A03884-085D-9B91-8C56-81DC2CBA476D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68F9D226-DF57-643F-000F-67B695EDE46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CA6DB66F-E7B7-F486-0889-AE11C0E1A9BE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16E5374D-D46B-A943-D657-019FAB9F29CA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6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EB615A31-D197-5442-EB60-1674EF291AE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9C1BB0F-23BE-300D-1627-9E381C8605D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668F71CC-46DF-A32B-CCC3-E407341EAF5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758F91C-1F4C-5823-FDD9-895060BCA3D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2D31DD89-7C80-1AE2-51B4-5F4A90BA88D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57AFF8DE-E1DD-AE6B-63C3-0E49BE45AB5A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CDCCA68D-2DC0-618D-ACD1-06610933EA3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C519C7A7-3A77-FE0C-F553-E218E2F352A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5DE5C0DC-09D6-E511-C555-ACC8723556D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4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5" action="ppaction://hlinksldjump"/>
            <a:extLst>
              <a:ext uri="{FF2B5EF4-FFF2-40B4-BE49-F238E27FC236}">
                <a16:creationId xmlns:a16="http://schemas.microsoft.com/office/drawing/2014/main" id="{AAE76A4F-982D-1031-6BA1-469670204A0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6" action="ppaction://hlinksldjump"/>
            <a:extLst>
              <a:ext uri="{FF2B5EF4-FFF2-40B4-BE49-F238E27FC236}">
                <a16:creationId xmlns:a16="http://schemas.microsoft.com/office/drawing/2014/main" id="{7677E690-2EA4-3060-1788-177166DBA905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7" action="ppaction://hlinksldjump"/>
            <a:extLst>
              <a:ext uri="{FF2B5EF4-FFF2-40B4-BE49-F238E27FC236}">
                <a16:creationId xmlns:a16="http://schemas.microsoft.com/office/drawing/2014/main" id="{BA18DCA9-4733-FC84-1C4C-03063D44F8C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813E324F-5790-9E29-8D7F-E4F3A514C6B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9" action="ppaction://hlinksldjump"/>
            <a:extLst>
              <a:ext uri="{FF2B5EF4-FFF2-40B4-BE49-F238E27FC236}">
                <a16:creationId xmlns:a16="http://schemas.microsoft.com/office/drawing/2014/main" id="{FDE4E515-5344-750B-F775-8102008DF6F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10" action="ppaction://hlinksldjump"/>
            <a:extLst>
              <a:ext uri="{FF2B5EF4-FFF2-40B4-BE49-F238E27FC236}">
                <a16:creationId xmlns:a16="http://schemas.microsoft.com/office/drawing/2014/main" id="{61B182F6-B864-8817-50B3-B408E25A72CF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11" action="ppaction://hlinksldjump"/>
            <a:extLst>
              <a:ext uri="{FF2B5EF4-FFF2-40B4-BE49-F238E27FC236}">
                <a16:creationId xmlns:a16="http://schemas.microsoft.com/office/drawing/2014/main" id="{3BFBED39-FA2B-385D-BBC1-50C5E75F620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2" action="ppaction://hlinksldjump"/>
            <a:extLst>
              <a:ext uri="{FF2B5EF4-FFF2-40B4-BE49-F238E27FC236}">
                <a16:creationId xmlns:a16="http://schemas.microsoft.com/office/drawing/2014/main" id="{ED0989CE-A718-C6F6-9DBE-EDD6399DF29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3" action="ppaction://hlinksldjump"/>
            <a:extLst>
              <a:ext uri="{FF2B5EF4-FFF2-40B4-BE49-F238E27FC236}">
                <a16:creationId xmlns:a16="http://schemas.microsoft.com/office/drawing/2014/main" id="{A4143FC2-1CE2-495B-B5A7-D4A1D36746E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43">
            <a:hlinkClick r:id="" action="ppaction://media"/>
            <a:extLst>
              <a:ext uri="{FF2B5EF4-FFF2-40B4-BE49-F238E27FC236}">
                <a16:creationId xmlns:a16="http://schemas.microsoft.com/office/drawing/2014/main" id="{D4AA65D4-422D-7EE7-F991-C78A19EE4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67778" y="2340000"/>
            <a:ext cx="2712912" cy="32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7A1A7FE-99D7-7485-2857-A4EF160A606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282315E1-00EC-22E9-0F5C-8399FC2B9EC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BEE2B8C-8451-8A90-4EAB-2EE9C4AF3E63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39B0C980-624C-5A4B-0F36-64AEFAF7736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8E9BE00-6276-E302-0FBD-F741F2A8E9C1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85F96B0A-7842-E803-590A-6060EB6FBBEC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9767101C-7617-42CF-5AD1-540F2E03D0A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55C56BD5-E978-4D46-D013-451CC2FE7C0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B7D8173D-630A-88F0-F757-B5BC9D749759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1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5" action="ppaction://hlinksldjump"/>
            <a:extLst>
              <a:ext uri="{FF2B5EF4-FFF2-40B4-BE49-F238E27FC236}">
                <a16:creationId xmlns:a16="http://schemas.microsoft.com/office/drawing/2014/main" id="{AA86647D-27B5-DCAE-6E29-F251D16539F9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6" action="ppaction://hlinksldjump"/>
            <a:extLst>
              <a:ext uri="{FF2B5EF4-FFF2-40B4-BE49-F238E27FC236}">
                <a16:creationId xmlns:a16="http://schemas.microsoft.com/office/drawing/2014/main" id="{39A46BDE-DA82-57FF-76E9-D24073818A1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7" action="ppaction://hlinksldjump"/>
            <a:extLst>
              <a:ext uri="{FF2B5EF4-FFF2-40B4-BE49-F238E27FC236}">
                <a16:creationId xmlns:a16="http://schemas.microsoft.com/office/drawing/2014/main" id="{50AD8098-4C23-678B-535B-02B90FA26A7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8" action="ppaction://hlinksldjump"/>
            <a:extLst>
              <a:ext uri="{FF2B5EF4-FFF2-40B4-BE49-F238E27FC236}">
                <a16:creationId xmlns:a16="http://schemas.microsoft.com/office/drawing/2014/main" id="{DF5C1B55-6F83-A01B-BD6F-5191A27C574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9" action="ppaction://hlinksldjump"/>
            <a:extLst>
              <a:ext uri="{FF2B5EF4-FFF2-40B4-BE49-F238E27FC236}">
                <a16:creationId xmlns:a16="http://schemas.microsoft.com/office/drawing/2014/main" id="{BF671FFF-FEE8-D3EB-35D0-E8ACE4A02CA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10" action="ppaction://hlinksldjump"/>
            <a:extLst>
              <a:ext uri="{FF2B5EF4-FFF2-40B4-BE49-F238E27FC236}">
                <a16:creationId xmlns:a16="http://schemas.microsoft.com/office/drawing/2014/main" id="{0E3CE73F-64F3-0059-163E-82045E5DDB54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11" action="ppaction://hlinksldjump"/>
            <a:extLst>
              <a:ext uri="{FF2B5EF4-FFF2-40B4-BE49-F238E27FC236}">
                <a16:creationId xmlns:a16="http://schemas.microsoft.com/office/drawing/2014/main" id="{C1D03FDD-A0DD-2440-B478-A7E01EB5E34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2" action="ppaction://hlinksldjump"/>
            <a:extLst>
              <a:ext uri="{FF2B5EF4-FFF2-40B4-BE49-F238E27FC236}">
                <a16:creationId xmlns:a16="http://schemas.microsoft.com/office/drawing/2014/main" id="{E2103B88-6F88-F10A-BD05-EBE9932BAAC7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3" action="ppaction://hlinksldjump"/>
            <a:extLst>
              <a:ext uri="{FF2B5EF4-FFF2-40B4-BE49-F238E27FC236}">
                <a16:creationId xmlns:a16="http://schemas.microsoft.com/office/drawing/2014/main" id="{53663D79-5CFD-DC5A-563C-DE6FCA85FA07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45">
            <a:hlinkClick r:id="" action="ppaction://media"/>
            <a:extLst>
              <a:ext uri="{FF2B5EF4-FFF2-40B4-BE49-F238E27FC236}">
                <a16:creationId xmlns:a16="http://schemas.microsoft.com/office/drawing/2014/main" id="{46906315-08A3-CC65-4ADC-07B9904EF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11415" y="2157632"/>
            <a:ext cx="3170457" cy="37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5891EEBA-0B34-E524-5803-9E3A9507AB29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6350BAC7-E922-8B94-6280-8190AAFBC9C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4480E38C-0BD3-A900-33CD-E125756AD020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A0E2CE48-D5BB-A81E-4812-A046B2CA85A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94B7BA5-A39D-02A6-9E58-C181167F892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CFB72291-AC3F-6C6F-6253-2C67E04374D1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3AFAB813-ABED-B579-505B-F48B8AD1522B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9E3C61EF-5A06-2A21-A350-6B79DE79C30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B1E10D65-2FEF-3279-8EBE-AAA7B2152D8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6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AA5BE9B3-242E-E938-5BBF-138E40F16A6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41C1CF8-320B-867B-BDD2-D2ADC668BD4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E556A1B3-B9BB-A371-AA48-7426D79484D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42A97E29-A0FC-42C3-D57C-CD107387AE2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E148550B-8A72-66D7-D816-65C2C9DFEA8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880DF4F-A092-1241-25F8-0B14D28BF0C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264AD30C-E18C-1391-2E67-D0D31672142B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BC6FF412-782F-79E7-7718-1DFD6387787D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90A8BDA-F32F-FA1E-B7CB-10D6964CB488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0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D6820700-EF60-374B-D827-CDD4FEB5F0A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A5A1BD4D-6AC2-10DC-A988-A96D7E218398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F164C66E-C123-0551-839C-EDA03681B124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E2D1D91B-33AA-391D-7B8F-AA046F5551A9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5322815C-9EF2-A501-6A78-888357560C8E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48E42AD4-091D-B52B-90D9-1EDDA755CEE8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E24C67FB-8908-34DE-0644-7B8B712E507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04F4F9B-7C79-4D71-B38F-3BB1AF8CAB1A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4E82CBAF-172B-E618-FB88-081B2F4B2FEB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C9900FFA-94E8-F7B0-39D1-CDE4493B90F3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E50E4F41-105C-EB2E-93C5-D3DE6B2C68E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EEDAACA-1505-1BC8-48BD-0D8ECF0ECCB8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F5DB6827-D110-7D06-5EDD-84E13F72FDD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C0B903D1-DBCB-8ACC-E8E9-A0BAEF815DA8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1B3C6007-3950-8AD6-6A60-B728F731A93F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08CFEF8-E95F-D00F-8E7F-E6F0B6926566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738F791E-D69D-C2A8-4627-BDBE5B96F22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BB55FD2F-59DA-0A84-FCE1-D9F466B3C6FD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7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5B7A1121-8A94-4C96-1722-70CDE47DC650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9243298-B212-38D7-4EF7-F1F63315DFBC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7ED2A73-03F6-2863-D451-7FFFB46B924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3E8B2926-8928-D8AF-D99B-D2C83E2E28E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A384055F-0FB9-2B59-AA82-7D1BAC3AF31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4168FEB-9D33-D9A1-9688-3F10C829EDE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1C0F47EA-8BE6-26C5-2708-EFD65B17B0D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3AC40A9E-21D5-EE73-4E31-1EA646E68E36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0815FBD3-6A1B-BFF3-034B-CBC20F5ACCB6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D419479-04A9-0D0D-611E-9ACFCD3C48FC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8A654AA4-315D-247C-D549-D32A094B674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01427FCC-A9CC-CB4C-E903-5EC9B305C135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74CF1A4-10D2-9A86-0012-E8F0264C0B26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B292AEE-4689-15AF-D331-36833BD4F1E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A891295B-F6B3-AF2F-E660-AC8EA9476947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69704DA7-8423-248F-AC61-0834AF5F3BF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E40ADFD3-7D02-190B-E43F-21654ADDF9B8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2E595828-18F4-25AD-D891-D71A67B9156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7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hlinkClick r:id="rId3" action="ppaction://hlinksldjump"/>
            <a:extLst>
              <a:ext uri="{FF2B5EF4-FFF2-40B4-BE49-F238E27FC236}">
                <a16:creationId xmlns:a16="http://schemas.microsoft.com/office/drawing/2014/main" id="{69553A9A-4E6B-92BA-64C5-DEC92B15E9C4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4" action="ppaction://hlinksldjump"/>
            <a:extLst>
              <a:ext uri="{FF2B5EF4-FFF2-40B4-BE49-F238E27FC236}">
                <a16:creationId xmlns:a16="http://schemas.microsoft.com/office/drawing/2014/main" id="{6241F7F6-850D-B2C4-4496-265D2F070A23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08B8660D-5C26-0CEB-7341-CE605D99AB0E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74201A9B-0F6F-F2A7-255A-A82E59C01F6B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02A86E7E-073E-65BA-8987-8867B2950232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8" action="ppaction://hlinksldjump"/>
            <a:extLst>
              <a:ext uri="{FF2B5EF4-FFF2-40B4-BE49-F238E27FC236}">
                <a16:creationId xmlns:a16="http://schemas.microsoft.com/office/drawing/2014/main" id="{549F8B9A-CB8F-B326-C129-8486759D3C7F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9" action="ppaction://hlinksldjump"/>
            <a:extLst>
              <a:ext uri="{FF2B5EF4-FFF2-40B4-BE49-F238E27FC236}">
                <a16:creationId xmlns:a16="http://schemas.microsoft.com/office/drawing/2014/main" id="{6D4177FE-F1B6-7D93-4BC1-68DFEE98F30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0" action="ppaction://hlinksldjump"/>
            <a:extLst>
              <a:ext uri="{FF2B5EF4-FFF2-40B4-BE49-F238E27FC236}">
                <a16:creationId xmlns:a16="http://schemas.microsoft.com/office/drawing/2014/main" id="{CCFE5C68-09CE-298A-424F-D64DB1798A16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1" action="ppaction://hlinksldjump"/>
            <a:extLst>
              <a:ext uri="{FF2B5EF4-FFF2-40B4-BE49-F238E27FC236}">
                <a16:creationId xmlns:a16="http://schemas.microsoft.com/office/drawing/2014/main" id="{2253A8F4-95B1-E346-3FC5-78A7B0B911F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7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20687D1-06E3-7C52-87C9-67110E00B1C1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3E613EF-6FB0-78B4-C7E5-46B40320518D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860EE8BF-4E98-E37F-F777-E5382D5AAE01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396948D-0489-62A2-A082-4EBC55E999E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F9FD2033-5FB4-CB33-AC04-4405F82D5DCA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37D92BD-ADBB-FF5B-3462-19F813BD459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C7A227A5-00E5-5DD9-255B-66A15AD5493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CEBEB683-2F34-4FDE-4438-E19D1A6AC5B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A178018C-1E34-3DD5-92C3-1E3A780F315C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8DB54737-5230-BF5E-3999-A196D708061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D2EE9DDD-3B74-BEFE-2C3E-7D4F032DE42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C9580F4E-BB1F-6346-798B-EA0B4076FBB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D910257-6CBD-B696-C7C0-B8F6C48400D5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138880BA-0FE7-D3A5-E7F0-405EA992229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ADE2AEE-3686-6504-6D6F-6392FC3EA21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714A8291-8C30-F011-AF26-6BDC66672782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D3E30AA3-B36A-6501-7526-DD751CFB3190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ECF5E357-2DD5-D2EF-CDCB-80A400B77010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7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5450206A-E470-3283-4C38-256B863E831A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C53D96D1-E2E6-F107-FFB0-FC23815EE5EE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5FAA0C7B-D16A-D3DE-4586-2F356B99E928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F1EA97EE-9813-0BBE-0336-CF1C6FF9526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AEC4986C-B740-2D1F-C27D-7C4C6692A993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663A0A76-4928-F2B3-9446-174585024CE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4579640-13A6-140B-85AF-A29D862F8FFC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FC2B2B0F-1230-EF9A-2AF7-5D2B2B7FF3CD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6085B83A-007E-7747-3575-1270DC72C84E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9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08A67BA0-410F-68DE-A13A-8A0BB11341AA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7D7CA8E-1583-84A3-024D-3B384A57D671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310F4930-CBE9-B0B5-C08A-ABADBDC2940F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BBDFD071-3438-86BA-2917-AC56646ADAA5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2F29CEC0-8724-7394-E4F8-360E2FD6E037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39F99AC-07FA-63EC-FF21-2C164ABACDAB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EB715B01-3767-ADE5-1046-A31D9A52E024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065C859E-474D-AF8C-D86E-B2F17A74399B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965A5392-C27E-12AC-2C83-ACCDD39C573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6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1586E4A5-AAFA-ECFB-9ACE-2CAE25557497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56B6154F-AC34-BCF0-EFA5-6DB4A6DD7F1D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C0D1F091-BEEF-9320-96BF-8B9DE07F601B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B347A826-7DC0-2D74-7061-5EB2918C1C8F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A0BC4C4B-7385-E696-1A85-EB46497E6564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4B1F9932-78E9-F843-3BE5-B452BE2B0F62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0AB867CC-2E22-E57A-D886-8D9EAADF97D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99EB634C-1AFE-FB4C-9083-CB80E8764425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E1890F78-2EC6-2EFB-573D-8C08EEADDC2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60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35597D2-F5D7-769A-65F5-BC6A938BA325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80237DCF-1249-CBB0-FAD2-6BD802512AB2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C2EC392F-DD5A-B1C3-EC22-903102E1414C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76189C6-0F88-94F2-F64A-7637B2EB5983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6362296F-FACB-5E41-F06C-23D4BD1AFAAF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44EE5A24-80D0-F1DC-373B-81DFBA38E2AE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61BC0123-8D3B-2280-2671-04E7561FB250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4C2AF9D-9F00-328F-E747-FC9C8A1A49DF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28302A7C-A3D8-D981-8642-00816BC384A4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7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46F0DC58-B6CC-163B-30EC-01BE37A0F6C0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0DC8A60B-CB45-3B80-441C-4E3D8E9F8AA1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2E6FBFCE-3387-F367-440B-2007DF1DD168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41EF951F-589B-F8BB-4A47-13956D371D90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BD09D138-46F2-94EA-B5AF-328AB544C8A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DA4567DE-3250-396F-CF4C-E531D39D727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1DE39C6-31DF-B617-C3E6-996EA724E2F9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977D0C28-9778-3DEB-19BB-F23666130DAB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9A09CC5D-D72C-1ACE-73F0-EB41B9717BFF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6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CE3581D9-742D-2A50-49EC-955CB67E239D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82C6D67A-5AF6-162E-A180-1638859C5D5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F60EE20D-F798-D4CC-D6CC-CE7A1F23444A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31F0BC8A-E6CF-9F44-6926-D0E6774422E8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E727703A-5AB4-8EC1-4CC3-C8691710A20B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1FCBB383-042F-027A-25EA-A0C89E5CE210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5C26B08-C755-703D-D886-28CD9A4B9C1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41D2A52A-DC66-C8F7-1577-3E1FD9B9613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3D24C9C8-8A89-5807-6FEF-29048B780AA7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3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AB40B11A-91C2-B3DF-9B56-7FE0BE0B9342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DB433CB5-20DB-CAF7-AEB7-1A794FFF30A9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F3A6337F-F081-65D0-C56D-B8EDA82EB829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CDE9AEC-08D5-8CF3-614E-BB45E2BBC391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A38BB625-5DC6-5F50-59CE-4FD16D89CA69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E40C80DB-310F-8477-D25B-496408ADFB39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F4A714E0-1C53-5CD3-7994-06F51A349908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7321380F-C89A-19E1-2C3B-10E8A1B52934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17A9C8E4-BC53-E88A-AD8E-4349ACEA2F7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BE074C7-6826-3D6B-190E-A7226D91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hlinkClick r:id="rId3" action="ppaction://hlinksldjump"/>
            <a:extLst>
              <a:ext uri="{FF2B5EF4-FFF2-40B4-BE49-F238E27FC236}">
                <a16:creationId xmlns:a16="http://schemas.microsoft.com/office/drawing/2014/main" id="{A27ECD42-6EC4-0F18-D53F-69319A46187E}"/>
              </a:ext>
            </a:extLst>
          </p:cNvPr>
          <p:cNvSpPr/>
          <p:nvPr/>
        </p:nvSpPr>
        <p:spPr>
          <a:xfrm>
            <a:off x="58111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742682CA-F94D-A9AB-F532-E87FE9B083C0}"/>
              </a:ext>
            </a:extLst>
          </p:cNvPr>
          <p:cNvSpPr/>
          <p:nvPr/>
        </p:nvSpPr>
        <p:spPr>
          <a:xfrm>
            <a:off x="180708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B083DBEF-78E2-9EDC-E523-F5E3E32E287D}"/>
              </a:ext>
            </a:extLst>
          </p:cNvPr>
          <p:cNvSpPr/>
          <p:nvPr/>
        </p:nvSpPr>
        <p:spPr>
          <a:xfrm>
            <a:off x="303306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2BDAC988-7FAF-2F6C-B13E-5D79088D543E}"/>
              </a:ext>
            </a:extLst>
          </p:cNvPr>
          <p:cNvSpPr/>
          <p:nvPr/>
        </p:nvSpPr>
        <p:spPr>
          <a:xfrm>
            <a:off x="425903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EAFDAE8-BC28-33B3-7E7B-1D088DEDB3C5}"/>
              </a:ext>
            </a:extLst>
          </p:cNvPr>
          <p:cNvSpPr/>
          <p:nvPr/>
        </p:nvSpPr>
        <p:spPr>
          <a:xfrm>
            <a:off x="5485009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A0987ADC-89C8-6EC0-10BF-C04A89A984D3}"/>
              </a:ext>
            </a:extLst>
          </p:cNvPr>
          <p:cNvSpPr/>
          <p:nvPr/>
        </p:nvSpPr>
        <p:spPr>
          <a:xfrm>
            <a:off x="6710983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DDF22482-4982-D8D1-8817-4E83A7E2420F}"/>
              </a:ext>
            </a:extLst>
          </p:cNvPr>
          <p:cNvSpPr/>
          <p:nvPr/>
        </p:nvSpPr>
        <p:spPr>
          <a:xfrm>
            <a:off x="7936957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2D78E789-93A8-8743-A02A-7D36758E3483}"/>
              </a:ext>
            </a:extLst>
          </p:cNvPr>
          <p:cNvSpPr/>
          <p:nvPr/>
        </p:nvSpPr>
        <p:spPr>
          <a:xfrm>
            <a:off x="9162931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11" action="ppaction://hlinksldjump"/>
            <a:extLst>
              <a:ext uri="{FF2B5EF4-FFF2-40B4-BE49-F238E27FC236}">
                <a16:creationId xmlns:a16="http://schemas.microsoft.com/office/drawing/2014/main" id="{0D4F4B0D-3897-577F-86E7-6CAC2F7F3C23}"/>
              </a:ext>
            </a:extLst>
          </p:cNvPr>
          <p:cNvSpPr/>
          <p:nvPr/>
        </p:nvSpPr>
        <p:spPr>
          <a:xfrm>
            <a:off x="10388905" y="440268"/>
            <a:ext cx="1188000" cy="37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6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6F04DCA2E40B4B8C32BC01FF7F59F8" ma:contentTypeVersion="23" ma:contentTypeDescription="Create a new document." ma:contentTypeScope="" ma:versionID="21b93b59d8463744fb8e436c0c7526d1">
  <xsd:schema xmlns:xsd="http://www.w3.org/2001/XMLSchema" xmlns:xs="http://www.w3.org/2001/XMLSchema" xmlns:p="http://schemas.microsoft.com/office/2006/metadata/properties" xmlns:ns2="5950521a-75a0-49e1-a573-3181197aac0a" targetNamespace="http://schemas.microsoft.com/office/2006/metadata/properties" ma:root="true" ma:fieldsID="962be9bb0b4e96ae24c9608aae03b486" ns2:_="">
    <xsd:import namespace="5950521a-75a0-49e1-a573-3181197aac0a"/>
    <xsd:element name="properties">
      <xsd:complexType>
        <xsd:sequence>
          <xsd:element name="documentManagement">
            <xsd:complexType>
              <xsd:all>
                <xsd:element ref="ns2:_x30ab__x30c6__x30b4__x30ea_" minOccurs="0"/>
                <xsd:element ref="ns2:_x30bf__x30a4__x30d7_" minOccurs="0"/>
                <xsd:element ref="ns2:_x30ea__x30ea__x30fc__x30b9__x65e5_" minOccurs="0"/>
                <xsd:element ref="ns2:_x30b9__x30c6__x30fc__x30bf__x30b9_" minOccurs="0"/>
                <xsd:element ref="ns2:_x30e1__x30e2_" minOccurs="0"/>
                <xsd:element ref="ns2:Thumbnail" minOccurs="0"/>
                <xsd:element ref="ns2:_x88fd__x54c1_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PJ_x30b3__x30fc__x30c9_" minOccurs="0"/>
                <xsd:element ref="ns2:_x8a66__x7528__x671f__x9650_" minOccurs="0"/>
                <xsd:element ref="ns2:Business" minOccurs="0"/>
                <xsd:element ref="ns2:MediaServiceBillingMetadata" minOccurs="0"/>
                <xsd:element ref="ns2:_x30ab__x30c6__x30b4__x30ea_2" minOccurs="0"/>
                <xsd:element ref="ns2:_x7528__x9014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0521a-75a0-49e1-a573-3181197aac0a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nillable="true" ma:displayName="領域" ma:format="Dropdown" ma:internalName="_x30ab__x30c6__x30b4__x30ea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dominal"/>
                    <xsd:enumeration value="Thoracic"/>
                    <xsd:enumeration value="LEAD"/>
                    <xsd:enumeration value="DA"/>
                    <xsd:enumeration value="VIATORR"/>
                    <xsd:enumeration value="Graft"/>
                    <xsd:enumeration value="Suture"/>
                    <xsd:enumeration value="Cardiac"/>
                    <xsd:enumeration value="Surgical"/>
                  </xsd:restriction>
                </xsd:simpleType>
              </xsd:element>
            </xsd:sequence>
          </xsd:extension>
        </xsd:complexContent>
      </xsd:complexType>
    </xsd:element>
    <xsd:element name="_x30bf__x30a4__x30d7_" ma:index="9" nillable="true" ma:displayName="タイプ" ma:format="Dropdown" ma:internalName="_x30bf__x30a4__x30d7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価格表"/>
                    <xsd:enumeration value="製品カタログ・ポケットガイド"/>
                    <xsd:enumeration value="ダイダクティック"/>
                    <xsd:enumeration value="動画"/>
                    <xsd:enumeration value="留置手順"/>
                    <xsd:enumeration value="保険フライヤー"/>
                    <xsd:enumeration value="データフライヤー"/>
                    <xsd:enumeration value="規格表・オーダーシート"/>
                    <xsd:enumeration value="ケースレポート"/>
                    <xsd:enumeration value="スピーカースライド"/>
                    <xsd:enumeration value="プレゼン資料"/>
                    <xsd:enumeration value="セミナーレポート"/>
                    <xsd:enumeration value="クリニカルレポート"/>
                    <xsd:enumeration value="FSAトレーニング"/>
                    <xsd:enumeration value="認定証"/>
                    <xsd:enumeration value="ポスター"/>
                    <xsd:enumeration value="疾患啓発冊子"/>
                    <xsd:enumeration value="患者冊子"/>
                    <xsd:enumeration value="その他"/>
                    <xsd:enumeration value="文献"/>
                    <xsd:enumeration value="イベント・展示"/>
                    <xsd:enumeration value="テンプレート"/>
                  </xsd:restriction>
                </xsd:simpleType>
              </xsd:element>
            </xsd:sequence>
          </xsd:extension>
        </xsd:complexContent>
      </xsd:complexType>
    </xsd:element>
    <xsd:element name="_x30ea__x30ea__x30fc__x30b9__x65e5_" ma:index="10" nillable="true" ma:displayName="リリース日" ma:default="[today]" ma:format="DateOnly" ma:internalName="_x30ea__x30ea__x30fc__x30b9__x65e5_">
      <xsd:simpleType>
        <xsd:restriction base="dms:DateTime"/>
      </xsd:simpleType>
    </xsd:element>
    <xsd:element name="_x30b9__x30c6__x30fc__x30bf__x30b9_" ma:index="11" nillable="true" ma:displayName="ステータス" ma:default="公開中" ma:format="Dropdown" ma:internalName="_x30b9__x30c6__x30fc__x30bf__x30b9_">
      <xsd:simpleType>
        <xsd:restriction base="dms:Choice">
          <xsd:enumeration value="公開中"/>
          <xsd:enumeration value="廃盤"/>
          <xsd:enumeration value="公開前"/>
        </xsd:restriction>
      </xsd:simpleType>
    </xsd:element>
    <xsd:element name="_x30e1__x30e2_" ma:index="12" nillable="true" ma:displayName="メモ" ma:format="Dropdown" ma:internalName="_x30e1__x30e2_">
      <xsd:simpleType>
        <xsd:restriction base="dms:Note">
          <xsd:maxLength value="255"/>
        </xsd:restriction>
      </xsd:simpleType>
    </xsd:element>
    <xsd:element name="Thumbnail" ma:index="13" nillable="true" ma:displayName="Thumbnail " ma:format="Dropdown" ma:internalName="Thumbnail">
      <xsd:simpleType>
        <xsd:restriction base="dms:Text">
          <xsd:maxLength value="255"/>
        </xsd:restriction>
      </xsd:simpleType>
    </xsd:element>
    <xsd:element name="_x88fd__x54c1_" ma:index="14" nillable="true" ma:displayName="製品" ma:format="Dropdown" ma:internalName="_x88fd__x54c1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CC"/>
                    <xsd:enumeration value="IBE"/>
                    <xsd:enumeration value="MOB"/>
                    <xsd:enumeration value="TBE"/>
                    <xsd:enumeration value="DSF"/>
                    <xsd:enumeration value="CTAGAC"/>
                    <xsd:enumeration value="EXC"/>
                    <xsd:enumeration value="EVAR"/>
                    <xsd:enumeration value="CTAG"/>
                    <xsd:enumeration value="TLBC"/>
                    <xsd:enumeration value="TLC"/>
                    <xsd:enumeration value="GCA"/>
                    <xsd:enumeration value="GSO"/>
                    <xsd:enumeration value="VSX"/>
                    <xsd:enumeration value="VBX"/>
                    <xsd:enumeration value="VIATORR"/>
                    <xsd:enumeration value="ACU アキュシール"/>
                    <xsd:enumeration value="PRO プロパテン"/>
                    <xsd:enumeration value="SVG ストレッチグラフト"/>
                    <xsd:enumeration value="VG バスキュラーグラフト"/>
                    <xsd:enumeration value="IVG インテリング"/>
                    <xsd:enumeration value="GTS スーチャー外科向け"/>
                    <xsd:enumeration value="GTSO スーチャー歯科向け"/>
                    <xsd:enumeration value="DLMB デュアルメッシュ"/>
                    <xsd:enumeration value="PCM 心膜用シート"/>
                    <xsd:enumeration value="CVP 心臓修理用パッチ"/>
                    <xsd:enumeration value="STP ソフトティッシュパッチ"/>
                    <xsd:enumeration value="PRO プロパテン小児"/>
                    <xsd:enumeration value="TAMBE"/>
                    <xsd:enumeration value="PDX 人工硬膜PDX"/>
                    <xsd:enumeration value="MVP 人工硬膜MVP"/>
                    <xsd:enumeration value="DM /DS 人工硬膜DM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76f88f5-aa53-42a1-b706-0bd7fb2443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J_x30b3__x30fc__x30c9_" ma:index="25" nillable="true" ma:displayName="PJ コード" ma:format="Dropdown" ma:internalName="PJ_x30b3__x30fc__x30c9_">
      <xsd:simpleType>
        <xsd:restriction base="dms:Text">
          <xsd:maxLength value="255"/>
        </xsd:restriction>
      </xsd:simpleType>
    </xsd:element>
    <xsd:element name="_x8a66__x7528__x671f__x9650_" ma:index="26" nillable="true" ma:displayName="使用期限" ma:format="DateOnly" ma:internalName="_x8a66__x7528__x671f__x9650_">
      <xsd:simpleType>
        <xsd:restriction base="dms:DateTime"/>
      </xsd:simpleType>
    </xsd:element>
    <xsd:element name="Business" ma:index="27" nillable="true" ma:displayName="Business" ma:format="Dropdown" ma:internalName="Busines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ortic"/>
                    <xsd:enumeration value="Peripheral"/>
                    <xsd:enumeration value="Cardiac &amp; Surgical"/>
                    <xsd:enumeration value="MPD"/>
                  </xsd:restriction>
                </xsd:simpleType>
              </xsd:element>
            </xsd:sequence>
          </xsd:extension>
        </xsd:complexContent>
      </xsd:complex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  <xsd:element name="_x30ab__x30c6__x30b4__x30ea_2" ma:index="29" nillable="true" ma:displayName="補足項目" ma:description="・カテゴリ1の補足&#10;・キャンペーン名&#10;" ma:format="Dropdown" ma:internalName="_x30ab__x30c6__x30b4__x30ea_2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循環器医"/>
                    <xsd:enumeration value="小児循環器医"/>
                    <xsd:enumeration value="脳神経医"/>
                    <xsd:enumeration value="AAA疾患啓発キャンペーン"/>
                    <xsd:enumeration value="Taper"/>
                    <xsd:enumeration value="CTAGAC25周年記念キャンペーン"/>
                    <xsd:enumeration value="ISR"/>
                    <xsd:enumeration value="SFA"/>
                    <xsd:enumeration value="Injury"/>
                    <xsd:enumeration value="AVR"/>
                    <xsd:enumeration value="Iliac"/>
                    <xsd:enumeration value="外科向け"/>
                    <xsd:enumeration value="ASD"/>
                    <xsd:enumeration value="PFO 脳神経医"/>
                    <xsd:enumeration value="PFO循環器医"/>
                    <xsd:enumeration value="EXC 25周年キャンペーン"/>
                    <xsd:enumeration value="CBAS"/>
                  </xsd:restriction>
                </xsd:simpleType>
              </xsd:element>
            </xsd:sequence>
          </xsd:extension>
        </xsd:complexContent>
      </xsd:complexType>
    </xsd:element>
    <xsd:element name="_x7528__x9014_" ma:index="30" nillable="true" ma:displayName="用途" ma:format="Dropdown" ma:internalName="_x7528__x9014_">
      <xsd:simpleType>
        <xsd:restriction base="dms:Choice">
          <xsd:enumeration value="医療従事者"/>
          <xsd:enumeration value="一般"/>
          <xsd:enumeration value="社内"/>
          <xsd:enumeration value="代理店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0521a-75a0-49e1-a573-3181197aac0a">
      <Terms xmlns="http://schemas.microsoft.com/office/infopath/2007/PartnerControls"/>
    </lcf76f155ced4ddcb4097134ff3c332f>
    <_x30ab__x30c6__x30b4__x30ea_ xmlns="5950521a-75a0-49e1-a573-3181197aac0a">
      <Value>Abdominal</Value>
    </_x30ab__x30c6__x30b4__x30ea_>
    <_x30b9__x30c6__x30fc__x30bf__x30b9_ xmlns="5950521a-75a0-49e1-a573-3181197aac0a">公開中</_x30b9__x30c6__x30fc__x30bf__x30b9_>
    <_x30bf__x30a4__x30d7_ xmlns="5950521a-75a0-49e1-a573-3181197aac0a">
      <Value>ダイダクティック</Value>
    </_x30bf__x30a4__x30d7_>
    <Thumbnail xmlns="5950521a-75a0-49e1-a573-3181197aac0a" xsi:nil="true"/>
    <_x30ea__x30ea__x30fc__x30b9__x65e5_ xmlns="5950521a-75a0-49e1-a573-3181197aac0a">2024-11-22T01:46:05+00:00</_x30ea__x30ea__x30fc__x30b9__x65e5_>
    <_x30e1__x30e2_ xmlns="5950521a-75a0-49e1-a573-3181197aac0a" xsi:nil="true"/>
    <_x88fd__x54c1_ xmlns="5950521a-75a0-49e1-a573-3181197aac0a">
      <Value>EXC</Value>
      <Value>IBE</Value>
      <Value>EXCC</Value>
    </_x88fd__x54c1_>
    <PJ_x30b3__x30fc__x30c9_ xmlns="5950521a-75a0-49e1-a573-3181197aac0a">23902742-JA</PJ_x30b3__x30fc__x30c9_>
    <_x8a66__x7528__x671f__x9650_ xmlns="5950521a-75a0-49e1-a573-3181197aac0a" xsi:nil="true"/>
    <Business xmlns="5950521a-75a0-49e1-a573-3181197aac0a">
      <Value>Aortic</Value>
    </Business>
    <_x7528__x9014_ xmlns="5950521a-75a0-49e1-a573-3181197aac0a">医療従事者</_x7528__x9014_>
    <_x30ab__x30c6__x30b4__x30ea_2 xmlns="5950521a-75a0-49e1-a573-3181197aac0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6CF343-8D63-4830-93A0-01C47D48F4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50521a-75a0-49e1-a573-3181197aac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3055AD-6187-42C0-8DFD-335FB8209716}">
  <ds:schemaRefs>
    <ds:schemaRef ds:uri="63a454b5-f282-4959-be4c-ed58a516e886"/>
    <ds:schemaRef ds:uri="b622f0b6-c0dd-4de3-b566-97c2eb1a6506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  <ds:schemaRef ds:uri="5950521a-75a0-49e1-a573-3181197aac0a"/>
  </ds:schemaRefs>
</ds:datastoreItem>
</file>

<file path=customXml/itemProps3.xml><?xml version="1.0" encoding="utf-8"?>
<ds:datastoreItem xmlns:ds="http://schemas.openxmlformats.org/officeDocument/2006/customXml" ds:itemID="{F827164C-624E-4AFA-8DCB-28F8BF65E7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118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118</vt:i4>
      </vt:variant>
    </vt:vector>
  </HeadingPairs>
  <TitlesOfParts>
    <vt:vector size="122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髙田 真貴</dc:creator>
  <cp:lastModifiedBy>Kumiko Smith</cp:lastModifiedBy>
  <cp:revision>11</cp:revision>
  <dcterms:created xsi:type="dcterms:W3CDTF">2023-03-23T04:18:09Z</dcterms:created>
  <dcterms:modified xsi:type="dcterms:W3CDTF">2025-06-03T02:41:07Z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0x0101007B6F04DCA2E40B4B8C32BC01FF7F59F8</vt:lpwstr>
  </property>
  <property fmtid="{D5CDD505-2E9C-101B-9397-08002B2CF9AE}" pid="3" name="MediaServiceImageTags">
    <vt:lpwstr/>
  </property>
</Properties>
</file>