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0977-FFA2-4BDF-A70B-18A7EF9D7324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72A06-B01A-4761-9D54-B447F943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93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72A06-B01A-4761-9D54-B447F943F6B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20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6F341B-183A-1CF3-47E1-4BA3E1761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269C1D-AC66-8728-35BA-AC5C35450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8DC245-B99D-67C7-E8EF-CCEA682B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1F6138-6D99-5384-F55F-9135A340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391666-4D6E-EF4B-0931-7AD91C6C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43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DA15F6-C62C-E336-201B-77E17B38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27D58F-2C38-B0C5-D992-D213C3E67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EC0565-6D8B-B86A-C4F8-92C5FCE2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1F268E-D874-1A27-1EF4-9CDA9581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C22B55-0B38-4238-3E70-AD14C385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8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8AFEA3B-55DC-AF5E-B49B-3FDD57018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A4404B-B911-78D6-A8D4-163DD165E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34819B-9D6E-62E9-49F2-EC87033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664D4A-8F9B-8D76-3998-84B34158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36B41F-F9C6-EE0C-B0E0-A03A1806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4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673C8-3BFD-4BB2-7516-F4DBE43E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FB9766-E813-3DB6-67E9-7CB2FEE78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B36F5F-B07B-0D92-AF1B-0B8B93F4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1A6AEA-5B87-F20C-E248-CB863DD9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765DA8-BF5E-EBF0-333A-E5F49F98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57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B38796-AF23-D57C-C604-93FD5F0C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B10C27-AF2D-A169-3173-3CF38AA4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3D914-A579-AFE7-4D2B-0FE14A66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6777B2-A175-CFD2-89EB-105B1063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54E626-B32A-373C-1F34-696FFDE0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9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28E0F-1B9B-26FD-23EA-3E06DEB3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6F49D7-D44B-31FC-363D-0D9FB3113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D4D7DC-6767-1CC3-D07B-DB1FBD9C4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394291-09BE-85F8-258E-5519273A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29ECEE-3384-D799-1781-330AAB9F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2F8262-1CE0-BECB-CFA3-8A916BD9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50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F30DC-AA3E-216F-E46C-196DB8D9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1F1DBD-4E8C-9834-8D9C-22C8296DE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266887-4327-18A3-6AD9-6CD441B18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835C4FC-5E93-B7F4-8735-8E7E14EE7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55B851-01A8-1BE8-8C25-FADAE66D6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75793A-1125-AA6D-C52C-45EF900B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DF7720-4B76-2F55-9571-3D737A69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4C1C11E-39CB-8220-1735-5223088D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88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C663A-8DC3-9A87-1A55-C8574E5E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1AB478-0A87-E8FC-DBF2-27A1B4A1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0C9E62-EEA2-A8CB-500E-200C58D9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BD97FB-3FFD-F9EB-231D-9950576E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4C8662-9B94-2397-5F38-01E9B9B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EB7F79-7DD3-2953-7BFB-492D3FEC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4E972F-201A-C7A2-E47D-2CC7834E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82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B3D72B-EAC8-C832-D24D-51D1AC68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32B769-4312-3564-AEAE-A4BB23B9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FB30B8-466B-D648-F4AB-5830FE66E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55E4AB-34D5-F418-EFAB-9D296869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B0407D-29BB-B0E8-1B27-13363A24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15ECC0-EFB6-EC82-FD45-02CD1C94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86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1E094-EAC4-4E56-9CBA-C1A22940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3BC3F2-2F86-DE73-2E9F-AB188037F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7170B46-9EAC-DDDB-185B-72C2ECF92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D6C636-C1E0-2F49-9116-90E11016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F10301-11EE-54E2-E707-877C571B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7A06A2-8736-E63D-E664-B38CE163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9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54AFE6-0EF7-48A4-310B-BAED9EAD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4117A6-4016-ED56-A0EC-EB3F15E4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AF5801-175D-C727-FF33-7A501E2F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FB397F-55AB-4A2D-9B6C-E6EDD5A5AFB5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03BE59-79A8-D20D-CCF3-2C024BDA0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D8A661-6E12-B094-BCA7-CD4F5EE6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0AA9B-BE78-4D43-8486-A59BF0294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96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C8C4F-D047-3B9D-389E-7D4A742F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89F4921-0493-70AD-841E-0429FC21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"/>
          <a:stretch/>
        </p:blipFill>
        <p:spPr>
          <a:xfrm>
            <a:off x="-39405" y="-47729"/>
            <a:ext cx="12270810" cy="69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90854-F392-CFF8-7169-7D199DCF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018925-0B3B-8219-A862-F532ABF46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5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507C5-A4E3-187B-D029-DD938A508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D0C58B-9450-2B2D-265D-EB618578D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6335E-2A57-6A72-90FF-9A131A536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9F8D6F6-B1CF-6A33-C042-A8C36DF7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6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CB90A-DB49-439F-0E47-DB8ACD7C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5053D7-AFA8-E186-D48D-CF0A7A31F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11521-26CB-32A7-D1E7-C114E9322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ED5849-E2B0-EF6C-64DA-E3EA15C74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DD91-56C5-B406-BC88-8E0E512D0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女性, グループ, 民衆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75A08A4-F642-4D1A-1FED-5C82E0D7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8589-0519-1AA8-67A8-657ECFE3D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91AB74-AF5C-ECC4-7DCB-5E17C64AE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AD1F5-E401-026F-CD91-C9E7E5B56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04318A-682E-64D5-0351-2D0CEEE8C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C525E-A4E0-545E-5D7E-34070E154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C28434C-EA99-8259-7DCA-110ED108A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F0593-A9CF-0EC3-D5CE-9E840695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C35FA2A-460D-2151-5E67-E327E70E3F9A}"/>
              </a:ext>
            </a:extLst>
          </p:cNvPr>
          <p:cNvGrpSpPr/>
          <p:nvPr/>
        </p:nvGrpSpPr>
        <p:grpSpPr>
          <a:xfrm>
            <a:off x="0" y="83128"/>
            <a:ext cx="12192000" cy="6774872"/>
            <a:chOff x="0" y="83128"/>
            <a:chExt cx="12192000" cy="677487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6068E63-654D-691A-5C14-D0167ACC6E5F}"/>
                </a:ext>
              </a:extLst>
            </p:cNvPr>
            <p:cNvGrpSpPr/>
            <p:nvPr/>
          </p:nvGrpSpPr>
          <p:grpSpPr>
            <a:xfrm>
              <a:off x="0" y="83128"/>
              <a:ext cx="12192000" cy="6774872"/>
              <a:chOff x="0" y="83128"/>
              <a:chExt cx="12192000" cy="6774872"/>
            </a:xfrm>
          </p:grpSpPr>
          <p:pic>
            <p:nvPicPr>
              <p:cNvPr id="3" name="図 2" descr="グラフィカル ユーザー インターフェイス, テキスト, アプリケーション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87C7165D-19F4-190D-4B5B-8095AC372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3" b="734"/>
              <a:stretch/>
            </p:blipFill>
            <p:spPr>
              <a:xfrm>
                <a:off x="0" y="83128"/>
                <a:ext cx="12192000" cy="6774872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C2C159E-1D83-69D4-03E0-729F30F6C73B}"/>
                  </a:ext>
                </a:extLst>
              </p:cNvPr>
              <p:cNvSpPr/>
              <p:nvPr/>
            </p:nvSpPr>
            <p:spPr>
              <a:xfrm>
                <a:off x="3930412" y="6019179"/>
                <a:ext cx="8192756" cy="8289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1" name="図 10" descr="図形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92DC88C-3938-9632-D6E8-B2963D808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9" t="25897" r="10680" b="20414"/>
            <a:stretch>
              <a:fillRect/>
            </a:stretch>
          </p:blipFill>
          <p:spPr>
            <a:xfrm>
              <a:off x="4152900" y="6001902"/>
              <a:ext cx="7829550" cy="68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51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AB8BFC-1ED5-8F26-DC70-495768E13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"/>
          <a:stretch/>
        </p:blipFill>
        <p:spPr>
          <a:xfrm>
            <a:off x="-35859" y="0"/>
            <a:ext cx="12227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5759-8D8F-1D07-EA61-B8251DB7A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68A0DE-3F87-5D27-0C0D-143753EC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"/>
          <a:stretch/>
        </p:blipFill>
        <p:spPr>
          <a:xfrm>
            <a:off x="-1" y="55880"/>
            <a:ext cx="12192001" cy="68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4337F-0BD1-8114-C331-7AC9FD135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EAB86F6-4851-E208-6472-57159291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C6399-1010-7F84-6FBE-0DDCE1304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B11094A-F751-352B-1A9D-6C6CA3454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4242-D67F-16D7-4CBD-DFBD85C07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ED9BB2-C4C4-65E7-981F-DD1F8529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3432C-BD52-E720-3DC2-C9A97E61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ホワイトボ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C0B02C-D955-E5EC-A6A8-75F4861B8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9D939-7420-1B84-49CE-2BBCEB06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6F511AD-F534-EB07-508B-8750A4272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84371-948C-03C2-2CB4-7F6E8AC6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新聞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3809A9-533E-4A02-BD0B-FB25DE07F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1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</Words>
  <Application>Microsoft Office PowerPoint</Application>
  <PresentationFormat>ワイド画面</PresentationFormat>
  <Paragraphs>1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Tanaka, Kai (TYO-MHC)</dc:creator>
  <cp:lastModifiedBy>Tanaka, Kai (TYO-MHC)</cp:lastModifiedBy>
  <cp:revision>6</cp:revision>
  <dcterms:created xsi:type="dcterms:W3CDTF">2025-06-19T05:20:38Z</dcterms:created>
  <dcterms:modified xsi:type="dcterms:W3CDTF">2025-07-08T10:13:27Z</dcterms:modified>
</cp:coreProperties>
</file>