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6BF7E3-2B1A-41AC-8FCD-1B2E0D0F3DC3}" v="12" dt="2025-07-31T05:30:26.328"/>
    <p1510:client id="{C8498338-EBC4-3671-5D78-A68666C57B90}" v="2" dt="2025-07-31T00:10:07.7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2" d="100"/>
          <a:sy n="152" d="100"/>
        </p:scale>
        <p:origin x="604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A04E38-7439-CE40-9A85-FBF2BFC008BA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06C23-A0CC-6849-BDCB-60FA758545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3018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06C23-A0CC-6849-BDCB-60FA75854585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577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06C23-A0CC-6849-BDCB-60FA75854585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1898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0D3E92-3605-2AE3-C1E7-047A5A7BFD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641A1AF-842A-6BFF-07CA-D8B8275FEA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DDF549D-927D-452E-54BE-33B03FE98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4FE1-A6C5-C345-BD7A-6AE3E92869A4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477731B-8035-DAB1-DF2A-074DCEFBE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67F3FF9-931D-7DD1-07DA-81D4E6BE6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EDD7-F46B-EB49-97B6-0C16DEA750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9641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394EBA-E408-45BA-3608-9D9BDA1DC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E048E62-2118-3BD4-3AD8-39778D759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83A0F4F-F05F-A91B-77DC-FAB57F795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4FE1-A6C5-C345-BD7A-6AE3E92869A4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10AE1F9-50E9-6CC1-9D38-17A77AECA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FFC4525-188E-AB20-30C8-F7E1055F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EDD7-F46B-EB49-97B6-0C16DEA750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3325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AC026A7-0F54-2C6B-382E-5B92426FAA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A762943-B8A3-C126-C25F-D4693357D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805839B-6836-E889-327D-7B8331E2F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4FE1-A6C5-C345-BD7A-6AE3E92869A4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D92EC48-C0E0-2ED1-BA3D-64C383D89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E835FB8-FC7B-89EA-3432-EB6BF092A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EDD7-F46B-EB49-97B6-0C16DEA750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7101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E24AB4-4DAE-2C7F-688E-4B3037FB7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FCF228E-27AA-61A6-A753-4428FF130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8D97C39-3B95-F4B7-5355-301524EA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4FE1-A6C5-C345-BD7A-6AE3E92869A4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CE904A3-78E7-B06A-A799-B7A038FA3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97249B3-01C9-9983-12BE-432915560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EDD7-F46B-EB49-97B6-0C16DEA750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8250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A7E4F7-BC32-DBD7-6295-8C60FED75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825A077-80EB-98AC-A0FB-3A549E63E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B0B00F0-2917-DCC6-D337-5F757FAC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4FE1-A6C5-C345-BD7A-6AE3E92869A4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9DCBAA5-4D43-AC2C-CB02-7A8BF15B2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2453CCC-FB4B-47F1-A51C-FB290601C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EDD7-F46B-EB49-97B6-0C16DEA750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9188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7FEA1E-290A-ACC8-03C4-B215AF481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73ED3D7-1A46-1853-AC1B-19A9412B64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2ABE5BE-264D-87FB-8774-37C5AAC33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4FCB206-FE61-FE83-E2E0-686E0F323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4FE1-A6C5-C345-BD7A-6AE3E92869A4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66EB70F-1A3F-571D-C215-17A83455E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4934E43-6658-D3DD-E67A-704D9A3B7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EDD7-F46B-EB49-97B6-0C16DEA750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1619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A0913C-F585-2393-E941-6F5A2BCE5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DBE3762-5969-34B0-410B-610F6A57C0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47FBBD6-5DBC-E798-C3E2-08C33459F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A05FB7C-D8E2-237B-305F-374B1C9BA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F1038A6-1FD6-5E71-86F8-5254417382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F0AB831-A0FC-2CE6-391E-907D1FF06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4FE1-A6C5-C345-BD7A-6AE3E92869A4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76AFCE7-68F9-8192-9C39-A08B6CAC0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BC63566-2253-E175-06C4-3335B9AF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EDD7-F46B-EB49-97B6-0C16DEA750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212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B49266-308C-5E3C-A888-08A7FA176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BE54898-B447-9B4E-9B96-A17EEC89D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4FE1-A6C5-C345-BD7A-6AE3E92869A4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8EED554-D6FB-A82F-9B0E-EB6E6BBCE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C61E6A9-1670-36BE-DA93-45591B7A9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EDD7-F46B-EB49-97B6-0C16DEA750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6599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4847206-4FF3-15FD-C01E-6F2D09E9B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4FE1-A6C5-C345-BD7A-6AE3E92869A4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45AC490-FD91-D9FE-011D-597E2D339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0A47321-7894-CD7E-66FE-992E27D96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EDD7-F46B-EB49-97B6-0C16DEA750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6841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A55EAE-DB69-D15B-DBA4-CA146ED39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B5495F6-3D6D-6024-C0E8-55795DBD1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23C95CC-6E8F-EAEE-3415-D73586D27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90025B7-2058-9C9B-284A-D83898E1D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4FE1-A6C5-C345-BD7A-6AE3E92869A4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7E4811D-EF96-102F-7A28-DFF507742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5E8D6B5-593C-952D-7078-9712A7DD6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EDD7-F46B-EB49-97B6-0C16DEA750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9340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810BD6-CD95-FD8F-3210-94833DAB6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8E6DDB6-B25E-3EAF-C5E8-7A7A9D66CF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18C4883-C56B-31D3-10D7-4C4B0994CF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F116B57-4CBA-89BD-4F81-CE37108B6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4FE1-A6C5-C345-BD7A-6AE3E92869A4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F963B4B-91C1-3AFB-55C9-732AEA612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6C2CFAF-01E6-9D3B-0FB1-21745C0BA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EDD7-F46B-EB49-97B6-0C16DEA750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4937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CCE96BD-3FAF-F0FE-7E71-F49871CBC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ACC04A6-3AB5-E378-1AAC-758E57FCC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266DFA0-C966-E7C6-2935-4C1EA2757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C4FE1-A6C5-C345-BD7A-6AE3E92869A4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B6C5F67-0061-5E5D-5A01-3D0C7B1A6B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B1EE46E-4C29-9B0E-C0EB-53B03B448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0EDD7-F46B-EB49-97B6-0C16DEA750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9386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3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3" Type="http://schemas.openxmlformats.org/officeDocument/2006/relationships/image" Target="../media/image20.png"/><Relationship Id="rId7" Type="http://schemas.openxmlformats.org/officeDocument/2006/relationships/slide" Target="slide3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slide" Target="slide8.xml"/><Relationship Id="rId4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3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3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3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3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3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3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3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3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3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3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3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3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3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BC21590-5AB4-1CE3-B7EF-16313E33A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39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B9D01F7-ECCB-7E08-B54A-0DFB466D8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99336A7E-C1E7-7CA6-4D3B-D9AC4AEB7C12}"/>
              </a:ext>
            </a:extLst>
          </p:cNvPr>
          <p:cNvSpPr/>
          <p:nvPr/>
        </p:nvSpPr>
        <p:spPr>
          <a:xfrm>
            <a:off x="820028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D111833C-08AD-13FA-87E4-D0AFCA98BF07}"/>
              </a:ext>
            </a:extLst>
          </p:cNvPr>
          <p:cNvSpPr/>
          <p:nvPr/>
        </p:nvSpPr>
        <p:spPr>
          <a:xfrm>
            <a:off x="3044352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9F8774C0-BD0D-3B60-0895-3A3BE7736B85}"/>
              </a:ext>
            </a:extLst>
          </p:cNvPr>
          <p:cNvSpPr/>
          <p:nvPr/>
        </p:nvSpPr>
        <p:spPr>
          <a:xfrm>
            <a:off x="5268676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FEE4081E-5C0C-476F-3A7E-C846816FD7D8}"/>
              </a:ext>
            </a:extLst>
          </p:cNvPr>
          <p:cNvSpPr/>
          <p:nvPr/>
        </p:nvSpPr>
        <p:spPr>
          <a:xfrm>
            <a:off x="7381681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3B3DEF3B-FE3A-9955-83A6-9166CEA74105}"/>
              </a:ext>
            </a:extLst>
          </p:cNvPr>
          <p:cNvSpPr/>
          <p:nvPr/>
        </p:nvSpPr>
        <p:spPr>
          <a:xfrm>
            <a:off x="9494687" y="473234"/>
            <a:ext cx="1877286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532129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9509C24-E62E-BA1F-D25D-8D0125754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CFC62C98-D65A-D5EE-A863-724C29D27AF8}"/>
              </a:ext>
            </a:extLst>
          </p:cNvPr>
          <p:cNvSpPr/>
          <p:nvPr/>
        </p:nvSpPr>
        <p:spPr>
          <a:xfrm>
            <a:off x="820028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BA654DB5-5F60-CE8C-B09E-7CEFADD1C06D}"/>
              </a:ext>
            </a:extLst>
          </p:cNvPr>
          <p:cNvSpPr/>
          <p:nvPr/>
        </p:nvSpPr>
        <p:spPr>
          <a:xfrm>
            <a:off x="3044352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0E89F949-FC96-EDE6-CA2E-DC922D840BF9}"/>
              </a:ext>
            </a:extLst>
          </p:cNvPr>
          <p:cNvSpPr/>
          <p:nvPr/>
        </p:nvSpPr>
        <p:spPr>
          <a:xfrm>
            <a:off x="5268676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FEA8E754-E677-2EA2-D1D0-D9A7C3AA63A5}"/>
              </a:ext>
            </a:extLst>
          </p:cNvPr>
          <p:cNvSpPr/>
          <p:nvPr/>
        </p:nvSpPr>
        <p:spPr>
          <a:xfrm>
            <a:off x="7381681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DD7BC033-AF79-F4C1-F67B-3EF5CD8EEEAF}"/>
              </a:ext>
            </a:extLst>
          </p:cNvPr>
          <p:cNvSpPr/>
          <p:nvPr/>
        </p:nvSpPr>
        <p:spPr>
          <a:xfrm>
            <a:off x="9494687" y="473234"/>
            <a:ext cx="1877286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495163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67A09B5-964D-2C42-D9AE-F275D0618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E74B1C16-BF15-9541-7CFB-716F4FF33E6F}"/>
              </a:ext>
            </a:extLst>
          </p:cNvPr>
          <p:cNvSpPr/>
          <p:nvPr/>
        </p:nvSpPr>
        <p:spPr>
          <a:xfrm>
            <a:off x="820028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20237DFB-572E-44A2-5D54-6A8F926DA124}"/>
              </a:ext>
            </a:extLst>
          </p:cNvPr>
          <p:cNvSpPr/>
          <p:nvPr/>
        </p:nvSpPr>
        <p:spPr>
          <a:xfrm>
            <a:off x="3044352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FB10E526-BAD9-6A76-426C-474D07857D69}"/>
              </a:ext>
            </a:extLst>
          </p:cNvPr>
          <p:cNvSpPr/>
          <p:nvPr/>
        </p:nvSpPr>
        <p:spPr>
          <a:xfrm>
            <a:off x="5268676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1E989D6D-86CA-19B1-6415-BC4B0D707F6D}"/>
              </a:ext>
            </a:extLst>
          </p:cNvPr>
          <p:cNvSpPr/>
          <p:nvPr/>
        </p:nvSpPr>
        <p:spPr>
          <a:xfrm>
            <a:off x="7381681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BA2A48DC-D631-2332-AEFC-E40A4DA0CD14}"/>
              </a:ext>
            </a:extLst>
          </p:cNvPr>
          <p:cNvSpPr/>
          <p:nvPr/>
        </p:nvSpPr>
        <p:spPr>
          <a:xfrm>
            <a:off x="9494687" y="473234"/>
            <a:ext cx="1877286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700076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9898E97-6694-A6B1-FB0A-B026DCD54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51CB4844-1386-5B92-17AD-553BDCE0D5C7}"/>
              </a:ext>
            </a:extLst>
          </p:cNvPr>
          <p:cNvSpPr/>
          <p:nvPr/>
        </p:nvSpPr>
        <p:spPr>
          <a:xfrm>
            <a:off x="820028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2FAE94EA-15AC-1DF4-629C-D65004C94E3A}"/>
              </a:ext>
            </a:extLst>
          </p:cNvPr>
          <p:cNvSpPr/>
          <p:nvPr/>
        </p:nvSpPr>
        <p:spPr>
          <a:xfrm>
            <a:off x="3044352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80F784F7-29AF-E08F-4D24-8A0894A12B17}"/>
              </a:ext>
            </a:extLst>
          </p:cNvPr>
          <p:cNvSpPr/>
          <p:nvPr/>
        </p:nvSpPr>
        <p:spPr>
          <a:xfrm>
            <a:off x="5268676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5ACF1589-9E73-CFE2-00A7-213F80485E40}"/>
              </a:ext>
            </a:extLst>
          </p:cNvPr>
          <p:cNvSpPr/>
          <p:nvPr/>
        </p:nvSpPr>
        <p:spPr>
          <a:xfrm>
            <a:off x="7381681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E58EFFEE-2970-08E8-0D87-1949606125E6}"/>
              </a:ext>
            </a:extLst>
          </p:cNvPr>
          <p:cNvSpPr/>
          <p:nvPr/>
        </p:nvSpPr>
        <p:spPr>
          <a:xfrm>
            <a:off x="9494687" y="473234"/>
            <a:ext cx="1877286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724004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42B9B9B-BB7B-25A6-B508-D9D10E556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D4BE9EC3-2022-82A9-2729-9E0FAE968168}"/>
              </a:ext>
            </a:extLst>
          </p:cNvPr>
          <p:cNvSpPr/>
          <p:nvPr/>
        </p:nvSpPr>
        <p:spPr>
          <a:xfrm>
            <a:off x="820028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A824E0BC-3F9F-44C3-745E-BB6D23B55953}"/>
              </a:ext>
            </a:extLst>
          </p:cNvPr>
          <p:cNvSpPr/>
          <p:nvPr/>
        </p:nvSpPr>
        <p:spPr>
          <a:xfrm>
            <a:off x="3044352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D4832D0C-E2E8-8EAC-30CB-9FE2583B415A}"/>
              </a:ext>
            </a:extLst>
          </p:cNvPr>
          <p:cNvSpPr/>
          <p:nvPr/>
        </p:nvSpPr>
        <p:spPr>
          <a:xfrm>
            <a:off x="5268676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BB59743C-2752-0E1B-956D-0AAE6F60E3F7}"/>
              </a:ext>
            </a:extLst>
          </p:cNvPr>
          <p:cNvSpPr/>
          <p:nvPr/>
        </p:nvSpPr>
        <p:spPr>
          <a:xfrm>
            <a:off x="7381681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A8DCBFD7-C087-A8A8-C85E-15FF2BF8D030}"/>
              </a:ext>
            </a:extLst>
          </p:cNvPr>
          <p:cNvSpPr/>
          <p:nvPr/>
        </p:nvSpPr>
        <p:spPr>
          <a:xfrm>
            <a:off x="9494687" y="473234"/>
            <a:ext cx="1877286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462128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2811305-1D0B-DFD6-3406-34D04A349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8596D3CD-2976-36B8-07ED-76D5E4467DE4}"/>
              </a:ext>
            </a:extLst>
          </p:cNvPr>
          <p:cNvSpPr/>
          <p:nvPr/>
        </p:nvSpPr>
        <p:spPr>
          <a:xfrm>
            <a:off x="820028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57185CA2-85EE-178F-F3A3-3D6298DF106D}"/>
              </a:ext>
            </a:extLst>
          </p:cNvPr>
          <p:cNvSpPr/>
          <p:nvPr/>
        </p:nvSpPr>
        <p:spPr>
          <a:xfrm>
            <a:off x="3044352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F101D420-36ED-D236-3367-AC7A527CE97C}"/>
              </a:ext>
            </a:extLst>
          </p:cNvPr>
          <p:cNvSpPr/>
          <p:nvPr/>
        </p:nvSpPr>
        <p:spPr>
          <a:xfrm>
            <a:off x="5268676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DB71386E-006D-A7EC-592B-C94C9822FBD5}"/>
              </a:ext>
            </a:extLst>
          </p:cNvPr>
          <p:cNvSpPr/>
          <p:nvPr/>
        </p:nvSpPr>
        <p:spPr>
          <a:xfrm>
            <a:off x="7381681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CB0A3BA4-0B62-F907-E74A-C4E60193404A}"/>
              </a:ext>
            </a:extLst>
          </p:cNvPr>
          <p:cNvSpPr/>
          <p:nvPr/>
        </p:nvSpPr>
        <p:spPr>
          <a:xfrm>
            <a:off x="9494687" y="473234"/>
            <a:ext cx="1877286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578499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AD6E019-CB9E-5086-46EB-134E01268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33B77B5F-A1F5-6279-F64B-9A48F8B5C47B}"/>
              </a:ext>
            </a:extLst>
          </p:cNvPr>
          <p:cNvSpPr/>
          <p:nvPr/>
        </p:nvSpPr>
        <p:spPr>
          <a:xfrm>
            <a:off x="820028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D0426C2A-0836-1E0E-0A9E-98ABF6A588FC}"/>
              </a:ext>
            </a:extLst>
          </p:cNvPr>
          <p:cNvSpPr/>
          <p:nvPr/>
        </p:nvSpPr>
        <p:spPr>
          <a:xfrm>
            <a:off x="3044352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808828D3-78C7-180E-12B0-C7F23577A3B7}"/>
              </a:ext>
            </a:extLst>
          </p:cNvPr>
          <p:cNvSpPr/>
          <p:nvPr/>
        </p:nvSpPr>
        <p:spPr>
          <a:xfrm>
            <a:off x="5268676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AB286A76-2205-33D5-34D0-E1CDB30ED41F}"/>
              </a:ext>
            </a:extLst>
          </p:cNvPr>
          <p:cNvSpPr/>
          <p:nvPr/>
        </p:nvSpPr>
        <p:spPr>
          <a:xfrm>
            <a:off x="7381681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6E72E6D8-5AA6-19AB-AFFB-CAD75AE14D67}"/>
              </a:ext>
            </a:extLst>
          </p:cNvPr>
          <p:cNvSpPr/>
          <p:nvPr/>
        </p:nvSpPr>
        <p:spPr>
          <a:xfrm>
            <a:off x="9494687" y="473234"/>
            <a:ext cx="1877286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335541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2B30D66-3CDD-495F-4BE8-EF215C2A9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1645863B-B81D-27D1-822D-DF70DB48A4E5}"/>
              </a:ext>
            </a:extLst>
          </p:cNvPr>
          <p:cNvSpPr/>
          <p:nvPr/>
        </p:nvSpPr>
        <p:spPr>
          <a:xfrm>
            <a:off x="820028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D04A2E39-9BB8-4448-696E-1E5997CA069E}"/>
              </a:ext>
            </a:extLst>
          </p:cNvPr>
          <p:cNvSpPr/>
          <p:nvPr/>
        </p:nvSpPr>
        <p:spPr>
          <a:xfrm>
            <a:off x="3044352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272AF23B-E363-4F5A-9CB4-6582FF624EBA}"/>
              </a:ext>
            </a:extLst>
          </p:cNvPr>
          <p:cNvSpPr/>
          <p:nvPr/>
        </p:nvSpPr>
        <p:spPr>
          <a:xfrm>
            <a:off x="5268676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31BB8D4E-2D52-3DF4-10F3-122D9EBF6D8D}"/>
              </a:ext>
            </a:extLst>
          </p:cNvPr>
          <p:cNvSpPr/>
          <p:nvPr/>
        </p:nvSpPr>
        <p:spPr>
          <a:xfrm>
            <a:off x="7381681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8E922068-5E91-FA30-9C52-7455556030C9}"/>
              </a:ext>
            </a:extLst>
          </p:cNvPr>
          <p:cNvSpPr/>
          <p:nvPr/>
        </p:nvSpPr>
        <p:spPr>
          <a:xfrm>
            <a:off x="9494687" y="473234"/>
            <a:ext cx="1877286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488216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C707BCD-20FE-258C-F369-AD3DABB40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D0E9360D-6488-2644-4C0D-8201DBE296D4}"/>
              </a:ext>
            </a:extLst>
          </p:cNvPr>
          <p:cNvSpPr/>
          <p:nvPr/>
        </p:nvSpPr>
        <p:spPr>
          <a:xfrm>
            <a:off x="820028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2EF68728-732A-F5F4-1B3D-55B86679796B}"/>
              </a:ext>
            </a:extLst>
          </p:cNvPr>
          <p:cNvSpPr/>
          <p:nvPr/>
        </p:nvSpPr>
        <p:spPr>
          <a:xfrm>
            <a:off x="3044352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6A277173-2A3D-2707-D597-C21EDFF9B411}"/>
              </a:ext>
            </a:extLst>
          </p:cNvPr>
          <p:cNvSpPr/>
          <p:nvPr/>
        </p:nvSpPr>
        <p:spPr>
          <a:xfrm>
            <a:off x="5268676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475A511A-204A-8677-2331-11198BA64AB2}"/>
              </a:ext>
            </a:extLst>
          </p:cNvPr>
          <p:cNvSpPr/>
          <p:nvPr/>
        </p:nvSpPr>
        <p:spPr>
          <a:xfrm>
            <a:off x="7381681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EA8F7E48-8F73-B56A-6D8A-8FC5909D07CB}"/>
              </a:ext>
            </a:extLst>
          </p:cNvPr>
          <p:cNvSpPr/>
          <p:nvPr/>
        </p:nvSpPr>
        <p:spPr>
          <a:xfrm>
            <a:off x="9494687" y="473234"/>
            <a:ext cx="1877286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750047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984A217-B23F-9C48-0841-88A9B54CD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8820E3C2-04FB-BAA0-A844-AD920D07EB17}"/>
              </a:ext>
            </a:extLst>
          </p:cNvPr>
          <p:cNvSpPr/>
          <p:nvPr/>
        </p:nvSpPr>
        <p:spPr>
          <a:xfrm>
            <a:off x="820028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B7D3CC78-AA74-7D9B-A6A4-5505E5B0680C}"/>
              </a:ext>
            </a:extLst>
          </p:cNvPr>
          <p:cNvSpPr/>
          <p:nvPr/>
        </p:nvSpPr>
        <p:spPr>
          <a:xfrm>
            <a:off x="3044352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5904810D-74EA-C88D-CF96-B995F08FEE0E}"/>
              </a:ext>
            </a:extLst>
          </p:cNvPr>
          <p:cNvSpPr/>
          <p:nvPr/>
        </p:nvSpPr>
        <p:spPr>
          <a:xfrm>
            <a:off x="5268676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79816187-F8D5-3326-11EF-33727C39317C}"/>
              </a:ext>
            </a:extLst>
          </p:cNvPr>
          <p:cNvSpPr/>
          <p:nvPr/>
        </p:nvSpPr>
        <p:spPr>
          <a:xfrm>
            <a:off x="7381681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D75820A7-E21B-EC45-E7C5-7CFCC3B93524}"/>
              </a:ext>
            </a:extLst>
          </p:cNvPr>
          <p:cNvSpPr/>
          <p:nvPr/>
        </p:nvSpPr>
        <p:spPr>
          <a:xfrm>
            <a:off x="9494687" y="473234"/>
            <a:ext cx="1877286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509534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3F3FBB8-C40B-C40E-C115-17F54D521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45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B8B75FEE-4AEB-7EF6-1D6F-B332E872EF5D}"/>
              </a:ext>
            </a:extLst>
          </p:cNvPr>
          <p:cNvSpPr/>
          <p:nvPr/>
        </p:nvSpPr>
        <p:spPr>
          <a:xfrm>
            <a:off x="597606" y="3340001"/>
            <a:ext cx="3444263" cy="1311167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8405BBD5-F1AB-FA16-4E74-A54813AB9995}"/>
              </a:ext>
            </a:extLst>
          </p:cNvPr>
          <p:cNvSpPr/>
          <p:nvPr/>
        </p:nvSpPr>
        <p:spPr>
          <a:xfrm>
            <a:off x="4366524" y="3340001"/>
            <a:ext cx="3444263" cy="125484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0E564B1C-2B23-E526-956A-342E859E1EA6}"/>
              </a:ext>
            </a:extLst>
          </p:cNvPr>
          <p:cNvSpPr/>
          <p:nvPr/>
        </p:nvSpPr>
        <p:spPr>
          <a:xfrm>
            <a:off x="8127491" y="3340002"/>
            <a:ext cx="3444263" cy="1367922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80F3F98C-6832-D62E-6C00-1547D907CF2E}"/>
              </a:ext>
            </a:extLst>
          </p:cNvPr>
          <p:cNvSpPr/>
          <p:nvPr/>
        </p:nvSpPr>
        <p:spPr>
          <a:xfrm>
            <a:off x="597606" y="4954116"/>
            <a:ext cx="3444263" cy="1311167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F56FA7A0-2A2D-ADA7-04B7-1FB134F56F51}"/>
              </a:ext>
            </a:extLst>
          </p:cNvPr>
          <p:cNvSpPr/>
          <p:nvPr/>
        </p:nvSpPr>
        <p:spPr>
          <a:xfrm>
            <a:off x="4366524" y="4954116"/>
            <a:ext cx="3444263" cy="125484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963093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166A06E-80F2-D86E-656A-009E6D3B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4" action="ppaction://hlinksldjump"/>
            <a:extLst>
              <a:ext uri="{FF2B5EF4-FFF2-40B4-BE49-F238E27FC236}">
                <a16:creationId xmlns:a16="http://schemas.microsoft.com/office/drawing/2014/main" id="{EAB9600A-3582-5819-8EA4-B29FFED5D835}"/>
              </a:ext>
            </a:extLst>
          </p:cNvPr>
          <p:cNvSpPr/>
          <p:nvPr/>
        </p:nvSpPr>
        <p:spPr>
          <a:xfrm>
            <a:off x="820028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5" action="ppaction://hlinksldjump"/>
            <a:extLst>
              <a:ext uri="{FF2B5EF4-FFF2-40B4-BE49-F238E27FC236}">
                <a16:creationId xmlns:a16="http://schemas.microsoft.com/office/drawing/2014/main" id="{27F7DCBB-A767-179A-0967-A5D751B73561}"/>
              </a:ext>
            </a:extLst>
          </p:cNvPr>
          <p:cNvSpPr/>
          <p:nvPr/>
        </p:nvSpPr>
        <p:spPr>
          <a:xfrm>
            <a:off x="3044352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72B4E022-0A84-7245-7022-8FE67E76C897}"/>
              </a:ext>
            </a:extLst>
          </p:cNvPr>
          <p:cNvSpPr/>
          <p:nvPr/>
        </p:nvSpPr>
        <p:spPr>
          <a:xfrm>
            <a:off x="5268676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041F379C-1E16-8061-2927-8402F9534897}"/>
              </a:ext>
            </a:extLst>
          </p:cNvPr>
          <p:cNvSpPr/>
          <p:nvPr/>
        </p:nvSpPr>
        <p:spPr>
          <a:xfrm>
            <a:off x="7381681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CE86E9FA-3284-22AE-1D9B-1F708F89383F}"/>
              </a:ext>
            </a:extLst>
          </p:cNvPr>
          <p:cNvSpPr/>
          <p:nvPr/>
        </p:nvSpPr>
        <p:spPr>
          <a:xfrm>
            <a:off x="9494687" y="473234"/>
            <a:ext cx="1877286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991570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EDC8645-0F52-EBF9-F0CB-2E6C0D1CC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262F6BD4-352F-C511-484C-B5FAD219ED35}"/>
              </a:ext>
            </a:extLst>
          </p:cNvPr>
          <p:cNvSpPr/>
          <p:nvPr/>
        </p:nvSpPr>
        <p:spPr>
          <a:xfrm>
            <a:off x="820028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5754DD97-CD83-E29E-2C4B-E92AF0E9B202}"/>
              </a:ext>
            </a:extLst>
          </p:cNvPr>
          <p:cNvSpPr/>
          <p:nvPr/>
        </p:nvSpPr>
        <p:spPr>
          <a:xfrm>
            <a:off x="3044352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373F3866-2A6E-0BF5-084B-4F0D865D42C6}"/>
              </a:ext>
            </a:extLst>
          </p:cNvPr>
          <p:cNvSpPr/>
          <p:nvPr/>
        </p:nvSpPr>
        <p:spPr>
          <a:xfrm>
            <a:off x="5268676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49E370A9-C49E-7DAC-5039-C51A4D6F5126}"/>
              </a:ext>
            </a:extLst>
          </p:cNvPr>
          <p:cNvSpPr/>
          <p:nvPr/>
        </p:nvSpPr>
        <p:spPr>
          <a:xfrm>
            <a:off x="7381681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93810E88-7E87-96F9-2C8C-95D4CF973AED}"/>
              </a:ext>
            </a:extLst>
          </p:cNvPr>
          <p:cNvSpPr/>
          <p:nvPr/>
        </p:nvSpPr>
        <p:spPr>
          <a:xfrm>
            <a:off x="9494687" y="473234"/>
            <a:ext cx="1877286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469331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9CC8C1E-8710-0622-AD5B-85A704662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CD1AD280-DE94-0A43-0FA6-3514E9AE8493}"/>
              </a:ext>
            </a:extLst>
          </p:cNvPr>
          <p:cNvSpPr/>
          <p:nvPr/>
        </p:nvSpPr>
        <p:spPr>
          <a:xfrm>
            <a:off x="820028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5ADB7FCB-A719-A444-B531-AA4005170A38}"/>
              </a:ext>
            </a:extLst>
          </p:cNvPr>
          <p:cNvSpPr/>
          <p:nvPr/>
        </p:nvSpPr>
        <p:spPr>
          <a:xfrm>
            <a:off x="3044352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919D37F7-1159-6F4B-8DAF-FE3724318411}"/>
              </a:ext>
            </a:extLst>
          </p:cNvPr>
          <p:cNvSpPr/>
          <p:nvPr/>
        </p:nvSpPr>
        <p:spPr>
          <a:xfrm>
            <a:off x="5268676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7FDAAC9C-7100-A373-D51F-C06E409C4E0D}"/>
              </a:ext>
            </a:extLst>
          </p:cNvPr>
          <p:cNvSpPr/>
          <p:nvPr/>
        </p:nvSpPr>
        <p:spPr>
          <a:xfrm>
            <a:off x="7381681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7990C18A-9BE3-458B-16D6-8D06AB1EF9BA}"/>
              </a:ext>
            </a:extLst>
          </p:cNvPr>
          <p:cNvSpPr/>
          <p:nvPr/>
        </p:nvSpPr>
        <p:spPr>
          <a:xfrm>
            <a:off x="9494687" y="473234"/>
            <a:ext cx="1877286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986346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165CB9B-FCDA-20A3-F03C-B306BE9A8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BFD12363-AACA-357B-05BD-AE7A7E9E70FE}"/>
              </a:ext>
            </a:extLst>
          </p:cNvPr>
          <p:cNvSpPr/>
          <p:nvPr/>
        </p:nvSpPr>
        <p:spPr>
          <a:xfrm>
            <a:off x="820028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C988E3C4-2689-B8D1-8127-97CC3E519E06}"/>
              </a:ext>
            </a:extLst>
          </p:cNvPr>
          <p:cNvSpPr/>
          <p:nvPr/>
        </p:nvSpPr>
        <p:spPr>
          <a:xfrm>
            <a:off x="3044352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4EC229AE-95F0-7C91-A924-48E205A1F83A}"/>
              </a:ext>
            </a:extLst>
          </p:cNvPr>
          <p:cNvSpPr/>
          <p:nvPr/>
        </p:nvSpPr>
        <p:spPr>
          <a:xfrm>
            <a:off x="5268676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0E8A8DF3-23EF-82C8-C5D0-2DA74818DF4E}"/>
              </a:ext>
            </a:extLst>
          </p:cNvPr>
          <p:cNvSpPr/>
          <p:nvPr/>
        </p:nvSpPr>
        <p:spPr>
          <a:xfrm>
            <a:off x="7381681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87FD937E-1A50-2797-9E73-6CF98AA78CE4}"/>
              </a:ext>
            </a:extLst>
          </p:cNvPr>
          <p:cNvSpPr/>
          <p:nvPr/>
        </p:nvSpPr>
        <p:spPr>
          <a:xfrm>
            <a:off x="9494687" y="473234"/>
            <a:ext cx="1877286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958007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A3F521D-5D58-7095-8C1F-71955E428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D1A6C2D7-57B8-7FFD-CE1A-C67624824A6B}"/>
              </a:ext>
            </a:extLst>
          </p:cNvPr>
          <p:cNvSpPr/>
          <p:nvPr/>
        </p:nvSpPr>
        <p:spPr>
          <a:xfrm>
            <a:off x="820028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398B28AB-5F76-9294-AB58-C064BFBF4FFF}"/>
              </a:ext>
            </a:extLst>
          </p:cNvPr>
          <p:cNvSpPr/>
          <p:nvPr/>
        </p:nvSpPr>
        <p:spPr>
          <a:xfrm>
            <a:off x="3044352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428E0CB1-1981-F75D-E21B-9BFC608580AD}"/>
              </a:ext>
            </a:extLst>
          </p:cNvPr>
          <p:cNvSpPr/>
          <p:nvPr/>
        </p:nvSpPr>
        <p:spPr>
          <a:xfrm>
            <a:off x="5268676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D65E9D41-7D9B-3CDC-2814-C531310A8ABA}"/>
              </a:ext>
            </a:extLst>
          </p:cNvPr>
          <p:cNvSpPr/>
          <p:nvPr/>
        </p:nvSpPr>
        <p:spPr>
          <a:xfrm>
            <a:off x="7381681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8E584B58-19E6-AA9F-022C-E8CD4A919007}"/>
              </a:ext>
            </a:extLst>
          </p:cNvPr>
          <p:cNvSpPr/>
          <p:nvPr/>
        </p:nvSpPr>
        <p:spPr>
          <a:xfrm>
            <a:off x="9494687" y="473234"/>
            <a:ext cx="1877286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4038268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341AA79-12FD-09DC-E074-3E4008B88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A23EAAD0-4E97-882C-E6AC-62EDB0B35B43}"/>
              </a:ext>
            </a:extLst>
          </p:cNvPr>
          <p:cNvSpPr/>
          <p:nvPr/>
        </p:nvSpPr>
        <p:spPr>
          <a:xfrm>
            <a:off x="820028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A1813E81-7242-4A44-D7CE-A4ABE63506DE}"/>
              </a:ext>
            </a:extLst>
          </p:cNvPr>
          <p:cNvSpPr/>
          <p:nvPr/>
        </p:nvSpPr>
        <p:spPr>
          <a:xfrm>
            <a:off x="3044352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C40F2C6B-5EAE-0312-0497-88FB22A75309}"/>
              </a:ext>
            </a:extLst>
          </p:cNvPr>
          <p:cNvSpPr/>
          <p:nvPr/>
        </p:nvSpPr>
        <p:spPr>
          <a:xfrm>
            <a:off x="5268676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E50D8C21-D86F-0854-98F4-9D00AD083D9B}"/>
              </a:ext>
            </a:extLst>
          </p:cNvPr>
          <p:cNvSpPr/>
          <p:nvPr/>
        </p:nvSpPr>
        <p:spPr>
          <a:xfrm>
            <a:off x="7381681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E33237C3-3CC9-7175-543D-D4449B16A57F}"/>
              </a:ext>
            </a:extLst>
          </p:cNvPr>
          <p:cNvSpPr/>
          <p:nvPr/>
        </p:nvSpPr>
        <p:spPr>
          <a:xfrm>
            <a:off x="9494687" y="473234"/>
            <a:ext cx="1877286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536771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02A8567-8244-DA4E-E6CF-3652F543D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B1DF959E-F13F-9B41-33CF-376AE6F61F84}"/>
              </a:ext>
            </a:extLst>
          </p:cNvPr>
          <p:cNvSpPr/>
          <p:nvPr/>
        </p:nvSpPr>
        <p:spPr>
          <a:xfrm>
            <a:off x="820028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CA31AD93-5E12-2C83-48B9-A0C2336C3041}"/>
              </a:ext>
            </a:extLst>
          </p:cNvPr>
          <p:cNvSpPr/>
          <p:nvPr/>
        </p:nvSpPr>
        <p:spPr>
          <a:xfrm>
            <a:off x="3044352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4982665C-343C-7681-403A-FF0AFB381B7F}"/>
              </a:ext>
            </a:extLst>
          </p:cNvPr>
          <p:cNvSpPr/>
          <p:nvPr/>
        </p:nvSpPr>
        <p:spPr>
          <a:xfrm>
            <a:off x="5268676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1F4E42FF-541D-265F-DD6B-EC2F6E24321B}"/>
              </a:ext>
            </a:extLst>
          </p:cNvPr>
          <p:cNvSpPr/>
          <p:nvPr/>
        </p:nvSpPr>
        <p:spPr>
          <a:xfrm>
            <a:off x="7381681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7214C3CA-D45A-4CFF-8820-3664AD22FE20}"/>
              </a:ext>
            </a:extLst>
          </p:cNvPr>
          <p:cNvSpPr/>
          <p:nvPr/>
        </p:nvSpPr>
        <p:spPr>
          <a:xfrm>
            <a:off x="9494687" y="473234"/>
            <a:ext cx="1877286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366331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1294151-577C-0283-257B-C42747687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6E49C1F3-08B0-20EB-F4A1-35E7724CC18C}"/>
              </a:ext>
            </a:extLst>
          </p:cNvPr>
          <p:cNvSpPr/>
          <p:nvPr/>
        </p:nvSpPr>
        <p:spPr>
          <a:xfrm>
            <a:off x="820028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A2979118-EBF7-2D3B-5465-09455FE951F8}"/>
              </a:ext>
            </a:extLst>
          </p:cNvPr>
          <p:cNvSpPr/>
          <p:nvPr/>
        </p:nvSpPr>
        <p:spPr>
          <a:xfrm>
            <a:off x="3044352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1596060B-26B9-E97E-A7A3-6CC46877EA35}"/>
              </a:ext>
            </a:extLst>
          </p:cNvPr>
          <p:cNvSpPr/>
          <p:nvPr/>
        </p:nvSpPr>
        <p:spPr>
          <a:xfrm>
            <a:off x="5268676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641D85C1-8A98-2EBC-4C06-EC0A93DC5AC9}"/>
              </a:ext>
            </a:extLst>
          </p:cNvPr>
          <p:cNvSpPr/>
          <p:nvPr/>
        </p:nvSpPr>
        <p:spPr>
          <a:xfrm>
            <a:off x="7381681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E9D80953-B1FB-E0F1-B491-172CE6A2D3D3}"/>
              </a:ext>
            </a:extLst>
          </p:cNvPr>
          <p:cNvSpPr/>
          <p:nvPr/>
        </p:nvSpPr>
        <p:spPr>
          <a:xfrm>
            <a:off x="9494687" y="473234"/>
            <a:ext cx="1877286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841307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B18C420-250F-540A-0F54-356858731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545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EA1258D7-B229-86C5-5F9F-E75B0B817F93}"/>
              </a:ext>
            </a:extLst>
          </p:cNvPr>
          <p:cNvSpPr/>
          <p:nvPr/>
        </p:nvSpPr>
        <p:spPr>
          <a:xfrm>
            <a:off x="820028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E07A275A-6D35-D21F-1F3C-C7B8594DADBD}"/>
              </a:ext>
            </a:extLst>
          </p:cNvPr>
          <p:cNvSpPr/>
          <p:nvPr/>
        </p:nvSpPr>
        <p:spPr>
          <a:xfrm>
            <a:off x="3044352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170D69EC-7659-205E-2901-5C36AE4B8542}"/>
              </a:ext>
            </a:extLst>
          </p:cNvPr>
          <p:cNvSpPr/>
          <p:nvPr/>
        </p:nvSpPr>
        <p:spPr>
          <a:xfrm>
            <a:off x="5268676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B7176FD5-2394-DBD5-0FC7-A1A8770DC6BB}"/>
              </a:ext>
            </a:extLst>
          </p:cNvPr>
          <p:cNvSpPr/>
          <p:nvPr/>
        </p:nvSpPr>
        <p:spPr>
          <a:xfrm>
            <a:off x="7381681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E38E84FB-BD30-3EC3-9A5E-2013F55D5FF9}"/>
              </a:ext>
            </a:extLst>
          </p:cNvPr>
          <p:cNvSpPr/>
          <p:nvPr/>
        </p:nvSpPr>
        <p:spPr>
          <a:xfrm>
            <a:off x="9494687" y="473234"/>
            <a:ext cx="1877286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297077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B4276A7-E5EF-6A7B-856D-75AB0ED5B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73441FC8-4C0F-5E4F-CACE-F27C4F780B2A}"/>
              </a:ext>
            </a:extLst>
          </p:cNvPr>
          <p:cNvSpPr/>
          <p:nvPr/>
        </p:nvSpPr>
        <p:spPr>
          <a:xfrm>
            <a:off x="820028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E3BBB632-42AA-09CB-3D5F-2C3B4E9CAA8C}"/>
              </a:ext>
            </a:extLst>
          </p:cNvPr>
          <p:cNvSpPr/>
          <p:nvPr/>
        </p:nvSpPr>
        <p:spPr>
          <a:xfrm>
            <a:off x="3044352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89BAD1A7-64EC-00C1-90EA-CB875A6081B3}"/>
              </a:ext>
            </a:extLst>
          </p:cNvPr>
          <p:cNvSpPr/>
          <p:nvPr/>
        </p:nvSpPr>
        <p:spPr>
          <a:xfrm>
            <a:off x="5268676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22F8DAE7-0A95-D8EF-5A75-E0E85CBE7CDC}"/>
              </a:ext>
            </a:extLst>
          </p:cNvPr>
          <p:cNvSpPr/>
          <p:nvPr/>
        </p:nvSpPr>
        <p:spPr>
          <a:xfrm>
            <a:off x="7381681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A75F2F4C-7800-60F8-5C86-4F3B18FF29C6}"/>
              </a:ext>
            </a:extLst>
          </p:cNvPr>
          <p:cNvSpPr/>
          <p:nvPr/>
        </p:nvSpPr>
        <p:spPr>
          <a:xfrm>
            <a:off x="9494687" y="473234"/>
            <a:ext cx="1877286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6558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B72A3F7-7489-2D25-BA21-315A303CC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732D1781-6B96-3A50-8289-63CCFEB9C2FE}"/>
              </a:ext>
            </a:extLst>
          </p:cNvPr>
          <p:cNvSpPr/>
          <p:nvPr/>
        </p:nvSpPr>
        <p:spPr>
          <a:xfrm>
            <a:off x="820028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409B8E43-929B-790F-2C30-46336D54BBD9}"/>
              </a:ext>
            </a:extLst>
          </p:cNvPr>
          <p:cNvSpPr/>
          <p:nvPr/>
        </p:nvSpPr>
        <p:spPr>
          <a:xfrm>
            <a:off x="3044352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B7626EC1-9E8C-39E6-43FE-7682C282C3F7}"/>
              </a:ext>
            </a:extLst>
          </p:cNvPr>
          <p:cNvSpPr/>
          <p:nvPr/>
        </p:nvSpPr>
        <p:spPr>
          <a:xfrm>
            <a:off x="5268676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128C8CA0-7195-84B5-CF91-9A0C734A1B2A}"/>
              </a:ext>
            </a:extLst>
          </p:cNvPr>
          <p:cNvSpPr/>
          <p:nvPr/>
        </p:nvSpPr>
        <p:spPr>
          <a:xfrm>
            <a:off x="7381681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0A8FD4BF-6AE8-15C7-7C0D-C8B9363B7E14}"/>
              </a:ext>
            </a:extLst>
          </p:cNvPr>
          <p:cNvSpPr/>
          <p:nvPr/>
        </p:nvSpPr>
        <p:spPr>
          <a:xfrm>
            <a:off x="9494687" y="473234"/>
            <a:ext cx="1877286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481281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216B906-8F2B-F248-B12E-FD247DF87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9BB4E8E6-BFF1-D785-954F-D72C78C9B71E}"/>
              </a:ext>
            </a:extLst>
          </p:cNvPr>
          <p:cNvSpPr/>
          <p:nvPr/>
        </p:nvSpPr>
        <p:spPr>
          <a:xfrm>
            <a:off x="820028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0E9D9759-0312-A147-F523-782FC0EDFEDF}"/>
              </a:ext>
            </a:extLst>
          </p:cNvPr>
          <p:cNvSpPr/>
          <p:nvPr/>
        </p:nvSpPr>
        <p:spPr>
          <a:xfrm>
            <a:off x="3044352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D95AE74F-37E3-F780-B857-A4E56D0866B9}"/>
              </a:ext>
            </a:extLst>
          </p:cNvPr>
          <p:cNvSpPr/>
          <p:nvPr/>
        </p:nvSpPr>
        <p:spPr>
          <a:xfrm>
            <a:off x="5268676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41BED16E-D59F-3A9B-04C9-1AE9870E00EB}"/>
              </a:ext>
            </a:extLst>
          </p:cNvPr>
          <p:cNvSpPr/>
          <p:nvPr/>
        </p:nvSpPr>
        <p:spPr>
          <a:xfrm>
            <a:off x="7381681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B1B4A55F-1810-3A66-73EC-E58DECCFAF43}"/>
              </a:ext>
            </a:extLst>
          </p:cNvPr>
          <p:cNvSpPr/>
          <p:nvPr/>
        </p:nvSpPr>
        <p:spPr>
          <a:xfrm>
            <a:off x="9494687" y="473234"/>
            <a:ext cx="1877286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436973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51E7A4D-2125-9CB2-63B1-835220CB8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FFC51D57-D07A-B829-B477-1CF3C6405170}"/>
              </a:ext>
            </a:extLst>
          </p:cNvPr>
          <p:cNvSpPr/>
          <p:nvPr/>
        </p:nvSpPr>
        <p:spPr>
          <a:xfrm>
            <a:off x="820028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1D5A2C8E-572D-641B-255E-434404F59CA6}"/>
              </a:ext>
            </a:extLst>
          </p:cNvPr>
          <p:cNvSpPr/>
          <p:nvPr/>
        </p:nvSpPr>
        <p:spPr>
          <a:xfrm>
            <a:off x="3044352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50FC3B02-89B9-F85F-740F-3A24D65836C5}"/>
              </a:ext>
            </a:extLst>
          </p:cNvPr>
          <p:cNvSpPr/>
          <p:nvPr/>
        </p:nvSpPr>
        <p:spPr>
          <a:xfrm>
            <a:off x="5268676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B43BFCD7-4099-A2A8-2299-65FBEF698B67}"/>
              </a:ext>
            </a:extLst>
          </p:cNvPr>
          <p:cNvSpPr/>
          <p:nvPr/>
        </p:nvSpPr>
        <p:spPr>
          <a:xfrm>
            <a:off x="7381681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012F4850-F7DD-9FB6-25C0-83BAC17ACE4D}"/>
              </a:ext>
            </a:extLst>
          </p:cNvPr>
          <p:cNvSpPr/>
          <p:nvPr/>
        </p:nvSpPr>
        <p:spPr>
          <a:xfrm>
            <a:off x="9494687" y="473234"/>
            <a:ext cx="1877286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053833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0692D4C-A962-F5F7-EDF3-82EA85744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4B04997B-D9D3-A302-800F-53F075964C13}"/>
              </a:ext>
            </a:extLst>
          </p:cNvPr>
          <p:cNvSpPr/>
          <p:nvPr/>
        </p:nvSpPr>
        <p:spPr>
          <a:xfrm>
            <a:off x="820028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CC4AD3C5-12B6-2932-D0C1-A712A5A40107}"/>
              </a:ext>
            </a:extLst>
          </p:cNvPr>
          <p:cNvSpPr/>
          <p:nvPr/>
        </p:nvSpPr>
        <p:spPr>
          <a:xfrm>
            <a:off x="3044352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4D7A61A4-9638-F6D0-64A4-BF75BDAD7F99}"/>
              </a:ext>
            </a:extLst>
          </p:cNvPr>
          <p:cNvSpPr/>
          <p:nvPr/>
        </p:nvSpPr>
        <p:spPr>
          <a:xfrm>
            <a:off x="5268676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5C50F694-D5A4-AFDD-0730-35EC59B85B08}"/>
              </a:ext>
            </a:extLst>
          </p:cNvPr>
          <p:cNvSpPr/>
          <p:nvPr/>
        </p:nvSpPr>
        <p:spPr>
          <a:xfrm>
            <a:off x="7381681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E70DEAC2-92E6-96F1-5ECC-62E773BA1C0E}"/>
              </a:ext>
            </a:extLst>
          </p:cNvPr>
          <p:cNvSpPr/>
          <p:nvPr/>
        </p:nvSpPr>
        <p:spPr>
          <a:xfrm>
            <a:off x="9494687" y="473234"/>
            <a:ext cx="1877286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914022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E761CFE-FD76-2536-F3A3-4835EB68C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C417672F-2232-4183-7CFA-B4CA0C180746}"/>
              </a:ext>
            </a:extLst>
          </p:cNvPr>
          <p:cNvSpPr/>
          <p:nvPr/>
        </p:nvSpPr>
        <p:spPr>
          <a:xfrm>
            <a:off x="820028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CE5428E0-0619-1F3B-F37E-2C18057FA03B}"/>
              </a:ext>
            </a:extLst>
          </p:cNvPr>
          <p:cNvSpPr/>
          <p:nvPr/>
        </p:nvSpPr>
        <p:spPr>
          <a:xfrm>
            <a:off x="3044352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2F6D151B-1C2D-4DD9-8BDA-D0CC05AF70CA}"/>
              </a:ext>
            </a:extLst>
          </p:cNvPr>
          <p:cNvSpPr/>
          <p:nvPr/>
        </p:nvSpPr>
        <p:spPr>
          <a:xfrm>
            <a:off x="5268676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F0F7C7CD-DA0C-5FE1-E0FF-464400FCA066}"/>
              </a:ext>
            </a:extLst>
          </p:cNvPr>
          <p:cNvSpPr/>
          <p:nvPr/>
        </p:nvSpPr>
        <p:spPr>
          <a:xfrm>
            <a:off x="7381681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05845308-14C0-D301-2CC5-D64B0546ECBB}"/>
              </a:ext>
            </a:extLst>
          </p:cNvPr>
          <p:cNvSpPr/>
          <p:nvPr/>
        </p:nvSpPr>
        <p:spPr>
          <a:xfrm>
            <a:off x="9494687" y="473234"/>
            <a:ext cx="1877286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4065597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2BB48DB-CDBF-9AA3-7302-45FAF7A36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62657FBF-BA4B-8345-2A01-9E1C8D418F03}"/>
              </a:ext>
            </a:extLst>
          </p:cNvPr>
          <p:cNvSpPr/>
          <p:nvPr/>
        </p:nvSpPr>
        <p:spPr>
          <a:xfrm>
            <a:off x="820028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728FDD3F-DA24-6C65-E56D-7B683E3AD1D3}"/>
              </a:ext>
            </a:extLst>
          </p:cNvPr>
          <p:cNvSpPr/>
          <p:nvPr/>
        </p:nvSpPr>
        <p:spPr>
          <a:xfrm>
            <a:off x="3044352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F5B4B7B1-15FB-498C-1422-4C9103BF6E7B}"/>
              </a:ext>
            </a:extLst>
          </p:cNvPr>
          <p:cNvSpPr/>
          <p:nvPr/>
        </p:nvSpPr>
        <p:spPr>
          <a:xfrm>
            <a:off x="5268676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15854422-0B9F-3161-D80D-F7B8642FFA92}"/>
              </a:ext>
            </a:extLst>
          </p:cNvPr>
          <p:cNvSpPr/>
          <p:nvPr/>
        </p:nvSpPr>
        <p:spPr>
          <a:xfrm>
            <a:off x="7381681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32965E8B-7CBF-47CC-0DFF-CEA03F94E482}"/>
              </a:ext>
            </a:extLst>
          </p:cNvPr>
          <p:cNvSpPr/>
          <p:nvPr/>
        </p:nvSpPr>
        <p:spPr>
          <a:xfrm>
            <a:off x="9494687" y="473234"/>
            <a:ext cx="1877286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449451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C3DF775-7110-C26E-7288-5091F07EF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FBE726BA-676B-F26D-B870-CAECC44BDD2A}"/>
              </a:ext>
            </a:extLst>
          </p:cNvPr>
          <p:cNvSpPr/>
          <p:nvPr/>
        </p:nvSpPr>
        <p:spPr>
          <a:xfrm>
            <a:off x="820028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14DBF1ED-CC97-A6BF-76B4-D4232D20BA5A}"/>
              </a:ext>
            </a:extLst>
          </p:cNvPr>
          <p:cNvSpPr/>
          <p:nvPr/>
        </p:nvSpPr>
        <p:spPr>
          <a:xfrm>
            <a:off x="3044352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94F53F78-0451-6F8C-8926-1E4971B8B796}"/>
              </a:ext>
            </a:extLst>
          </p:cNvPr>
          <p:cNvSpPr/>
          <p:nvPr/>
        </p:nvSpPr>
        <p:spPr>
          <a:xfrm>
            <a:off x="5268676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787982AA-E75D-5E41-F80B-755FE9403E9B}"/>
              </a:ext>
            </a:extLst>
          </p:cNvPr>
          <p:cNvSpPr/>
          <p:nvPr/>
        </p:nvSpPr>
        <p:spPr>
          <a:xfrm>
            <a:off x="7381681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5EE04BE0-8E53-081F-DCA2-272B6CC088AE}"/>
              </a:ext>
            </a:extLst>
          </p:cNvPr>
          <p:cNvSpPr/>
          <p:nvPr/>
        </p:nvSpPr>
        <p:spPr>
          <a:xfrm>
            <a:off x="9494687" y="473234"/>
            <a:ext cx="1877286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96426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8610FF9-98A8-3739-5A16-BE680C377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EAF2589F-1AC6-E27E-2765-94BD76B73C83}"/>
              </a:ext>
            </a:extLst>
          </p:cNvPr>
          <p:cNvSpPr/>
          <p:nvPr/>
        </p:nvSpPr>
        <p:spPr>
          <a:xfrm>
            <a:off x="820028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958B9CFA-B074-FEE4-5E3B-D5CA140C15B1}"/>
              </a:ext>
            </a:extLst>
          </p:cNvPr>
          <p:cNvSpPr/>
          <p:nvPr/>
        </p:nvSpPr>
        <p:spPr>
          <a:xfrm>
            <a:off x="3044352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55C8B99E-D1BD-D572-5388-0E480D3096B9}"/>
              </a:ext>
            </a:extLst>
          </p:cNvPr>
          <p:cNvSpPr/>
          <p:nvPr/>
        </p:nvSpPr>
        <p:spPr>
          <a:xfrm>
            <a:off x="5268676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B6E63E50-957F-D810-61B7-8FF20596A4B1}"/>
              </a:ext>
            </a:extLst>
          </p:cNvPr>
          <p:cNvSpPr/>
          <p:nvPr/>
        </p:nvSpPr>
        <p:spPr>
          <a:xfrm>
            <a:off x="7381681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A06F89A7-9D52-72DB-6C26-389E13F3DD62}"/>
              </a:ext>
            </a:extLst>
          </p:cNvPr>
          <p:cNvSpPr/>
          <p:nvPr/>
        </p:nvSpPr>
        <p:spPr>
          <a:xfrm>
            <a:off x="9494687" y="473234"/>
            <a:ext cx="1877286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076048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BE54A77-9672-F8DF-A48A-D0405A9EE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1EEA4510-F187-9092-DFAE-D5076DDE84FF}"/>
              </a:ext>
            </a:extLst>
          </p:cNvPr>
          <p:cNvSpPr/>
          <p:nvPr/>
        </p:nvSpPr>
        <p:spPr>
          <a:xfrm>
            <a:off x="820028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A5E0FACD-37EB-7B94-F880-9FE960389799}"/>
              </a:ext>
            </a:extLst>
          </p:cNvPr>
          <p:cNvSpPr/>
          <p:nvPr/>
        </p:nvSpPr>
        <p:spPr>
          <a:xfrm>
            <a:off x="3044352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87B4949E-B9D2-4458-E12F-65DC03B75B86}"/>
              </a:ext>
            </a:extLst>
          </p:cNvPr>
          <p:cNvSpPr/>
          <p:nvPr/>
        </p:nvSpPr>
        <p:spPr>
          <a:xfrm>
            <a:off x="5268676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F0351591-EA15-EE9B-4A8A-F8D209B6436B}"/>
              </a:ext>
            </a:extLst>
          </p:cNvPr>
          <p:cNvSpPr/>
          <p:nvPr/>
        </p:nvSpPr>
        <p:spPr>
          <a:xfrm>
            <a:off x="7381681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0B9B2B9D-4541-9D6E-13F3-09EDCA72267C}"/>
              </a:ext>
            </a:extLst>
          </p:cNvPr>
          <p:cNvSpPr/>
          <p:nvPr/>
        </p:nvSpPr>
        <p:spPr>
          <a:xfrm>
            <a:off x="9494687" y="473234"/>
            <a:ext cx="1877286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889180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4F0BF76-6346-C84A-CAF6-CFF2D7BE8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287A2B8C-5A45-70CB-557E-DBF56644F37B}"/>
              </a:ext>
            </a:extLst>
          </p:cNvPr>
          <p:cNvSpPr/>
          <p:nvPr/>
        </p:nvSpPr>
        <p:spPr>
          <a:xfrm>
            <a:off x="820028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2FAAC4C6-89C5-90CE-C206-3B5417A03BFB}"/>
              </a:ext>
            </a:extLst>
          </p:cNvPr>
          <p:cNvSpPr/>
          <p:nvPr/>
        </p:nvSpPr>
        <p:spPr>
          <a:xfrm>
            <a:off x="3044352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21003838-3E68-7B75-75A8-F5FA0B2F2829}"/>
              </a:ext>
            </a:extLst>
          </p:cNvPr>
          <p:cNvSpPr/>
          <p:nvPr/>
        </p:nvSpPr>
        <p:spPr>
          <a:xfrm>
            <a:off x="5268676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05775CD9-E0AC-5571-81A3-EB9E9FBDDB22}"/>
              </a:ext>
            </a:extLst>
          </p:cNvPr>
          <p:cNvSpPr/>
          <p:nvPr/>
        </p:nvSpPr>
        <p:spPr>
          <a:xfrm>
            <a:off x="7381681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9B44A6D5-AD2A-8045-3CBD-24AC00B6414E}"/>
              </a:ext>
            </a:extLst>
          </p:cNvPr>
          <p:cNvSpPr/>
          <p:nvPr/>
        </p:nvSpPr>
        <p:spPr>
          <a:xfrm>
            <a:off x="9494687" y="473234"/>
            <a:ext cx="1877286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199176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A3FA0A4-783C-8B8B-59DD-D40D9153D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06E3B25E-0FE2-1F99-8B58-4EE1F515F60D}"/>
              </a:ext>
            </a:extLst>
          </p:cNvPr>
          <p:cNvSpPr/>
          <p:nvPr/>
        </p:nvSpPr>
        <p:spPr>
          <a:xfrm>
            <a:off x="820028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763C9F3F-39A7-4572-7814-5856A7950588}"/>
              </a:ext>
            </a:extLst>
          </p:cNvPr>
          <p:cNvSpPr/>
          <p:nvPr/>
        </p:nvSpPr>
        <p:spPr>
          <a:xfrm>
            <a:off x="3044352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5C0DDD15-12FC-1082-ED6F-2479105B5AD1}"/>
              </a:ext>
            </a:extLst>
          </p:cNvPr>
          <p:cNvSpPr/>
          <p:nvPr/>
        </p:nvSpPr>
        <p:spPr>
          <a:xfrm>
            <a:off x="5268676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D75FFBB5-5168-21E6-5EB7-FE2E38EC10BD}"/>
              </a:ext>
            </a:extLst>
          </p:cNvPr>
          <p:cNvSpPr/>
          <p:nvPr/>
        </p:nvSpPr>
        <p:spPr>
          <a:xfrm>
            <a:off x="7381681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C6F4EC77-206A-1C7E-BCB4-25D7BB506AC1}"/>
              </a:ext>
            </a:extLst>
          </p:cNvPr>
          <p:cNvSpPr/>
          <p:nvPr/>
        </p:nvSpPr>
        <p:spPr>
          <a:xfrm>
            <a:off x="9494687" y="473234"/>
            <a:ext cx="1877286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409932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E7F487D-2271-3850-13F4-3A5F78FD9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742197CF-6BAF-FF3C-0678-73B0C547D638}"/>
              </a:ext>
            </a:extLst>
          </p:cNvPr>
          <p:cNvSpPr/>
          <p:nvPr/>
        </p:nvSpPr>
        <p:spPr>
          <a:xfrm>
            <a:off x="820028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3546482A-7819-30DB-4757-2F053FE85F5C}"/>
              </a:ext>
            </a:extLst>
          </p:cNvPr>
          <p:cNvSpPr/>
          <p:nvPr/>
        </p:nvSpPr>
        <p:spPr>
          <a:xfrm>
            <a:off x="3044352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0DF8E2DE-E4F9-B690-C355-F5195EB63491}"/>
              </a:ext>
            </a:extLst>
          </p:cNvPr>
          <p:cNvSpPr/>
          <p:nvPr/>
        </p:nvSpPr>
        <p:spPr>
          <a:xfrm>
            <a:off x="5268676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13AC7767-F6E7-61E5-0A44-B318394B480B}"/>
              </a:ext>
            </a:extLst>
          </p:cNvPr>
          <p:cNvSpPr/>
          <p:nvPr/>
        </p:nvSpPr>
        <p:spPr>
          <a:xfrm>
            <a:off x="7381681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BA96D5FC-3C56-B6EF-7D7E-38D2643E0185}"/>
              </a:ext>
            </a:extLst>
          </p:cNvPr>
          <p:cNvSpPr/>
          <p:nvPr/>
        </p:nvSpPr>
        <p:spPr>
          <a:xfrm>
            <a:off x="9494687" y="473234"/>
            <a:ext cx="1877286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026631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05D0DAF-A639-0299-675A-E1A2B18B2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FB8EA69A-2E31-8710-2A00-B549AD18A2FD}"/>
              </a:ext>
            </a:extLst>
          </p:cNvPr>
          <p:cNvSpPr/>
          <p:nvPr/>
        </p:nvSpPr>
        <p:spPr>
          <a:xfrm>
            <a:off x="820028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29B6D224-26D2-F136-67B7-35D7670D0F49}"/>
              </a:ext>
            </a:extLst>
          </p:cNvPr>
          <p:cNvSpPr/>
          <p:nvPr/>
        </p:nvSpPr>
        <p:spPr>
          <a:xfrm>
            <a:off x="3044352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DF9BAD6A-20E4-74FD-9739-EB454CACFEB2}"/>
              </a:ext>
            </a:extLst>
          </p:cNvPr>
          <p:cNvSpPr/>
          <p:nvPr/>
        </p:nvSpPr>
        <p:spPr>
          <a:xfrm>
            <a:off x="5268676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6899A220-3849-C2E3-015D-C1655466B2DA}"/>
              </a:ext>
            </a:extLst>
          </p:cNvPr>
          <p:cNvSpPr/>
          <p:nvPr/>
        </p:nvSpPr>
        <p:spPr>
          <a:xfrm>
            <a:off x="7381681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3CEE533D-74ED-4DB1-F224-299C9010889E}"/>
              </a:ext>
            </a:extLst>
          </p:cNvPr>
          <p:cNvSpPr/>
          <p:nvPr/>
        </p:nvSpPr>
        <p:spPr>
          <a:xfrm>
            <a:off x="9494687" y="473234"/>
            <a:ext cx="1877286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081300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67BB62A-B530-3A62-A4F1-0C36BB92F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3E9A6141-5090-6815-5CE2-8779118ECB65}"/>
              </a:ext>
            </a:extLst>
          </p:cNvPr>
          <p:cNvSpPr/>
          <p:nvPr/>
        </p:nvSpPr>
        <p:spPr>
          <a:xfrm>
            <a:off x="820028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002158DD-B99E-2F17-D2A9-B31E863607E4}"/>
              </a:ext>
            </a:extLst>
          </p:cNvPr>
          <p:cNvSpPr/>
          <p:nvPr/>
        </p:nvSpPr>
        <p:spPr>
          <a:xfrm>
            <a:off x="3044352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2935E92F-99E8-3135-EEA1-6087DCB0CE52}"/>
              </a:ext>
            </a:extLst>
          </p:cNvPr>
          <p:cNvSpPr/>
          <p:nvPr/>
        </p:nvSpPr>
        <p:spPr>
          <a:xfrm>
            <a:off x="5268676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79E80835-27BB-E887-AA7B-F5E93C3843B5}"/>
              </a:ext>
            </a:extLst>
          </p:cNvPr>
          <p:cNvSpPr/>
          <p:nvPr/>
        </p:nvSpPr>
        <p:spPr>
          <a:xfrm>
            <a:off x="7381681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F6385285-B0C1-9C01-0F27-6E36472B9C32}"/>
              </a:ext>
            </a:extLst>
          </p:cNvPr>
          <p:cNvSpPr/>
          <p:nvPr/>
        </p:nvSpPr>
        <p:spPr>
          <a:xfrm>
            <a:off x="9494687" y="473234"/>
            <a:ext cx="1877286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269870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A790ED5-0350-BC59-02B4-4594E91CA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正方形/長方形 5">
            <a:hlinkClick r:id="rId3" action="ppaction://hlinksldjump"/>
            <a:extLst>
              <a:ext uri="{FF2B5EF4-FFF2-40B4-BE49-F238E27FC236}">
                <a16:creationId xmlns:a16="http://schemas.microsoft.com/office/drawing/2014/main" id="{4CF35969-44C7-F53E-FD9E-5B9C13B56D44}"/>
              </a:ext>
            </a:extLst>
          </p:cNvPr>
          <p:cNvSpPr/>
          <p:nvPr/>
        </p:nvSpPr>
        <p:spPr>
          <a:xfrm>
            <a:off x="820028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3DC39130-3BCE-97F5-BADD-F16870AAC23A}"/>
              </a:ext>
            </a:extLst>
          </p:cNvPr>
          <p:cNvSpPr/>
          <p:nvPr/>
        </p:nvSpPr>
        <p:spPr>
          <a:xfrm>
            <a:off x="3044352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73E0127B-D0D4-F912-340A-11459BC06345}"/>
              </a:ext>
            </a:extLst>
          </p:cNvPr>
          <p:cNvSpPr/>
          <p:nvPr/>
        </p:nvSpPr>
        <p:spPr>
          <a:xfrm>
            <a:off x="5268676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5863737D-DE15-4B42-355C-78CB14796B6F}"/>
              </a:ext>
            </a:extLst>
          </p:cNvPr>
          <p:cNvSpPr/>
          <p:nvPr/>
        </p:nvSpPr>
        <p:spPr>
          <a:xfrm>
            <a:off x="7381681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10" name="正方形/長方形 9">
            <a:hlinkClick r:id="rId7" action="ppaction://hlinksldjump"/>
            <a:extLst>
              <a:ext uri="{FF2B5EF4-FFF2-40B4-BE49-F238E27FC236}">
                <a16:creationId xmlns:a16="http://schemas.microsoft.com/office/drawing/2014/main" id="{C1A9D44B-A170-8FE1-91AB-CE42554B63C8}"/>
              </a:ext>
            </a:extLst>
          </p:cNvPr>
          <p:cNvSpPr/>
          <p:nvPr/>
        </p:nvSpPr>
        <p:spPr>
          <a:xfrm>
            <a:off x="9494687" y="473234"/>
            <a:ext cx="1877286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18017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C6E902D-9F67-6C1F-28D8-4174CACF0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B089FAC0-FE39-3CAE-2AA6-0F2D9159BBF2}"/>
              </a:ext>
            </a:extLst>
          </p:cNvPr>
          <p:cNvSpPr/>
          <p:nvPr/>
        </p:nvSpPr>
        <p:spPr>
          <a:xfrm>
            <a:off x="820028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9331504D-3188-DCB6-E7A6-C171F2486189}"/>
              </a:ext>
            </a:extLst>
          </p:cNvPr>
          <p:cNvSpPr/>
          <p:nvPr/>
        </p:nvSpPr>
        <p:spPr>
          <a:xfrm>
            <a:off x="3044352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907294DE-C2DB-7191-5A8D-3D3FDC0305DF}"/>
              </a:ext>
            </a:extLst>
          </p:cNvPr>
          <p:cNvSpPr/>
          <p:nvPr/>
        </p:nvSpPr>
        <p:spPr>
          <a:xfrm>
            <a:off x="5268676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66D0EA87-1896-C0A7-C9A4-91B3BFF73F7D}"/>
              </a:ext>
            </a:extLst>
          </p:cNvPr>
          <p:cNvSpPr/>
          <p:nvPr/>
        </p:nvSpPr>
        <p:spPr>
          <a:xfrm>
            <a:off x="7381681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E4D058E0-1465-6A8F-380B-D5B1460EA6EE}"/>
              </a:ext>
            </a:extLst>
          </p:cNvPr>
          <p:cNvSpPr/>
          <p:nvPr/>
        </p:nvSpPr>
        <p:spPr>
          <a:xfrm>
            <a:off x="9494687" y="473234"/>
            <a:ext cx="1877286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324953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8FEDF3D-8221-D257-9565-09C269F5B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13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EC1961-2F9F-8E0D-6186-A6CC51C02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F7DA3258-BD59-CDBF-4AE2-0BF35E567D06}"/>
              </a:ext>
            </a:extLst>
          </p:cNvPr>
          <p:cNvSpPr/>
          <p:nvPr/>
        </p:nvSpPr>
        <p:spPr>
          <a:xfrm>
            <a:off x="820028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4B2C8DE0-8658-E70B-2FE6-06F0483FC3D7}"/>
              </a:ext>
            </a:extLst>
          </p:cNvPr>
          <p:cNvSpPr/>
          <p:nvPr/>
        </p:nvSpPr>
        <p:spPr>
          <a:xfrm>
            <a:off x="3044352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0C4ACA17-9634-6747-7DE7-E22681B26FB5}"/>
              </a:ext>
            </a:extLst>
          </p:cNvPr>
          <p:cNvSpPr/>
          <p:nvPr/>
        </p:nvSpPr>
        <p:spPr>
          <a:xfrm>
            <a:off x="5268676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207868D5-4C33-F57C-D7F5-9BC012920AB5}"/>
              </a:ext>
            </a:extLst>
          </p:cNvPr>
          <p:cNvSpPr/>
          <p:nvPr/>
        </p:nvSpPr>
        <p:spPr>
          <a:xfrm>
            <a:off x="7381681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51EC337B-6D92-EF4D-A9AD-86759948BCC3}"/>
              </a:ext>
            </a:extLst>
          </p:cNvPr>
          <p:cNvSpPr/>
          <p:nvPr/>
        </p:nvSpPr>
        <p:spPr>
          <a:xfrm>
            <a:off x="9494687" y="473234"/>
            <a:ext cx="1877286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4006344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37C3F29-75FB-E91A-51AE-C72C036CB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A6653D93-61DB-3EF5-4D69-279A053176D3}"/>
              </a:ext>
            </a:extLst>
          </p:cNvPr>
          <p:cNvSpPr/>
          <p:nvPr/>
        </p:nvSpPr>
        <p:spPr>
          <a:xfrm>
            <a:off x="820028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177C7D91-0021-5C39-829E-A626D6817C44}"/>
              </a:ext>
            </a:extLst>
          </p:cNvPr>
          <p:cNvSpPr/>
          <p:nvPr/>
        </p:nvSpPr>
        <p:spPr>
          <a:xfrm>
            <a:off x="3044352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22D8CDB3-CF2F-D795-732A-5A7E590C7E3D}"/>
              </a:ext>
            </a:extLst>
          </p:cNvPr>
          <p:cNvSpPr/>
          <p:nvPr/>
        </p:nvSpPr>
        <p:spPr>
          <a:xfrm>
            <a:off x="5268676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110BDD11-2B11-9093-E1D7-11F8E2F6058E}"/>
              </a:ext>
            </a:extLst>
          </p:cNvPr>
          <p:cNvSpPr/>
          <p:nvPr/>
        </p:nvSpPr>
        <p:spPr>
          <a:xfrm>
            <a:off x="7381681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C2E415F5-9B9F-D72D-8D1D-39915BD1BD9D}"/>
              </a:ext>
            </a:extLst>
          </p:cNvPr>
          <p:cNvSpPr/>
          <p:nvPr/>
        </p:nvSpPr>
        <p:spPr>
          <a:xfrm>
            <a:off x="9494687" y="473234"/>
            <a:ext cx="1877286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65275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F7C9B8E-BCB3-803A-2EEF-DAA918565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99A40B1A-E303-B07E-D2A3-6FDB647F173D}"/>
              </a:ext>
            </a:extLst>
          </p:cNvPr>
          <p:cNvSpPr/>
          <p:nvPr/>
        </p:nvSpPr>
        <p:spPr>
          <a:xfrm>
            <a:off x="820028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F431295B-DF8E-7745-CDF0-8FFBA560C63E}"/>
              </a:ext>
            </a:extLst>
          </p:cNvPr>
          <p:cNvSpPr/>
          <p:nvPr/>
        </p:nvSpPr>
        <p:spPr>
          <a:xfrm>
            <a:off x="3044352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436AE7DE-4835-2F72-EB25-F2D2EDCFC988}"/>
              </a:ext>
            </a:extLst>
          </p:cNvPr>
          <p:cNvSpPr/>
          <p:nvPr/>
        </p:nvSpPr>
        <p:spPr>
          <a:xfrm>
            <a:off x="5268676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86C81DA0-0D05-167A-3942-018791EDCC14}"/>
              </a:ext>
            </a:extLst>
          </p:cNvPr>
          <p:cNvSpPr/>
          <p:nvPr/>
        </p:nvSpPr>
        <p:spPr>
          <a:xfrm>
            <a:off x="7381681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D3849B4C-A129-1573-9B82-65A3F7AFE4F5}"/>
              </a:ext>
            </a:extLst>
          </p:cNvPr>
          <p:cNvSpPr/>
          <p:nvPr/>
        </p:nvSpPr>
        <p:spPr>
          <a:xfrm>
            <a:off x="9494687" y="473234"/>
            <a:ext cx="1877286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118571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CA48E94-8AA9-F267-8BA2-DA6ACEC30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2D9E96B6-04B0-2ADD-0EB2-A111E8680ED2}"/>
              </a:ext>
            </a:extLst>
          </p:cNvPr>
          <p:cNvSpPr/>
          <p:nvPr/>
        </p:nvSpPr>
        <p:spPr>
          <a:xfrm>
            <a:off x="820028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3194864E-BCDB-5407-FF1E-37A0E0412586}"/>
              </a:ext>
            </a:extLst>
          </p:cNvPr>
          <p:cNvSpPr/>
          <p:nvPr/>
        </p:nvSpPr>
        <p:spPr>
          <a:xfrm>
            <a:off x="3044352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60625EBB-174B-AC59-196C-7454EDA540FB}"/>
              </a:ext>
            </a:extLst>
          </p:cNvPr>
          <p:cNvSpPr/>
          <p:nvPr/>
        </p:nvSpPr>
        <p:spPr>
          <a:xfrm>
            <a:off x="5268676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C6ED3B4C-11E7-A9C0-96F1-E04C784482FE}"/>
              </a:ext>
            </a:extLst>
          </p:cNvPr>
          <p:cNvSpPr/>
          <p:nvPr/>
        </p:nvSpPr>
        <p:spPr>
          <a:xfrm>
            <a:off x="7381681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7540698B-1035-C741-6340-431F11939416}"/>
              </a:ext>
            </a:extLst>
          </p:cNvPr>
          <p:cNvSpPr/>
          <p:nvPr/>
        </p:nvSpPr>
        <p:spPr>
          <a:xfrm>
            <a:off x="9494687" y="473234"/>
            <a:ext cx="1877286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158827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B12048B-1C52-9CF8-8703-71A5028AE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E3F2EFC0-AC9E-7911-E67D-302CEF114E3D}"/>
              </a:ext>
            </a:extLst>
          </p:cNvPr>
          <p:cNvSpPr/>
          <p:nvPr/>
        </p:nvSpPr>
        <p:spPr>
          <a:xfrm>
            <a:off x="820028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33F63378-9CCB-1751-03CF-4F517C861287}"/>
              </a:ext>
            </a:extLst>
          </p:cNvPr>
          <p:cNvSpPr/>
          <p:nvPr/>
        </p:nvSpPr>
        <p:spPr>
          <a:xfrm>
            <a:off x="3044352" y="473234"/>
            <a:ext cx="1725358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90D250B0-D8FD-1E3A-1745-E76228222AD7}"/>
              </a:ext>
            </a:extLst>
          </p:cNvPr>
          <p:cNvSpPr/>
          <p:nvPr/>
        </p:nvSpPr>
        <p:spPr>
          <a:xfrm>
            <a:off x="5268676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E76AA3F4-14AF-B77C-3DED-DE257CA7D13E}"/>
              </a:ext>
            </a:extLst>
          </p:cNvPr>
          <p:cNvSpPr/>
          <p:nvPr/>
        </p:nvSpPr>
        <p:spPr>
          <a:xfrm>
            <a:off x="7381681" y="473234"/>
            <a:ext cx="1614039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7D5A2398-98E1-7903-4E90-835E2357AE39}"/>
              </a:ext>
            </a:extLst>
          </p:cNvPr>
          <p:cNvSpPr/>
          <p:nvPr/>
        </p:nvSpPr>
        <p:spPr>
          <a:xfrm>
            <a:off x="9494687" y="473234"/>
            <a:ext cx="1877286" cy="527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4077746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E34FE880024840B6F1305A850531D4" ma:contentTypeVersion="26" ma:contentTypeDescription="Create a new document." ma:contentTypeScope="" ma:versionID="422eb887bb1096f07b5b8ed67c79ac0d">
  <xsd:schema xmlns:xsd="http://www.w3.org/2001/XMLSchema" xmlns:xs="http://www.w3.org/2001/XMLSchema" xmlns:p="http://schemas.microsoft.com/office/2006/metadata/properties" xmlns:ns2="6f38a6da-8c4e-4a41-b076-2b85015b2bed" targetNamespace="http://schemas.microsoft.com/office/2006/metadata/properties" ma:root="true" ma:fieldsID="f2b0cbca55e0afac828607ae043b73de" ns2:_="">
    <xsd:import namespace="6f38a6da-8c4e-4a41-b076-2b85015b2bed"/>
    <xsd:element name="properties">
      <xsd:complexType>
        <xsd:sequence>
          <xsd:element name="documentManagement">
            <xsd:complexType>
              <xsd:all>
                <xsd:element ref="ns2:Thumbnail" minOccurs="0"/>
                <xsd:element ref="ns2:PJ_x30b3__x30fc__x30c9_" minOccurs="0"/>
                <xsd:element ref="ns2:Business" minOccurs="0"/>
                <xsd:element ref="ns2:_x9818__x57df_" minOccurs="0"/>
                <xsd:element ref="ns2:_x88dc__x8db3__x9805__x76ee_" minOccurs="0"/>
                <xsd:element ref="ns2:_x88fd__x54c1_" minOccurs="0"/>
                <xsd:element ref="ns2:_x30bf__x30a4__x30d7_" minOccurs="0"/>
                <xsd:element ref="ns2:_x30ea__x30ea__x30fc__x30b9__x65e5_" minOccurs="0"/>
                <xsd:element ref="ns2:_x8a66__x7528__x671f__x9650_" minOccurs="0"/>
                <xsd:element ref="ns2:_x30b9__x30c6__x30fc__x30bf__x30b9_" minOccurs="0"/>
                <xsd:element ref="ns2:_x30e1__x30e2_" minOccurs="0"/>
                <xsd:element ref="ns2:MediaServiceBillingMetadata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38a6da-8c4e-4a41-b076-2b85015b2bed" elementFormDefault="qualified">
    <xsd:import namespace="http://schemas.microsoft.com/office/2006/documentManagement/types"/>
    <xsd:import namespace="http://schemas.microsoft.com/office/infopath/2007/PartnerControls"/>
    <xsd:element name="Thumbnail" ma:index="8" nillable="true" ma:displayName="サムネイル" ma:format="Thumbnail" ma:internalName="Thumbnail">
      <xsd:simpleType>
        <xsd:restriction base="dms:Unknown"/>
      </xsd:simpleType>
    </xsd:element>
    <xsd:element name="PJ_x30b3__x30fc__x30c9_" ma:index="9" nillable="true" ma:displayName="PJ コード" ma:format="Dropdown" ma:internalName="PJ_x30b3__x30fc__x30c9_">
      <xsd:simpleType>
        <xsd:restriction base="dms:Text">
          <xsd:maxLength value="255"/>
        </xsd:restriction>
      </xsd:simpleType>
    </xsd:element>
    <xsd:element name="Business" ma:index="10" nillable="true" ma:displayName="Business" ma:format="Dropdown" ma:internalName="Busines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ortic"/>
                    <xsd:enumeration value="Peripheral"/>
                    <xsd:enumeration value="Cardiac &amp; Surgical"/>
                    <xsd:enumeration value="MPD"/>
                  </xsd:restriction>
                </xsd:simpleType>
              </xsd:element>
            </xsd:sequence>
          </xsd:extension>
        </xsd:complexContent>
      </xsd:complexType>
    </xsd:element>
    <xsd:element name="_x9818__x57df_" ma:index="11" nillable="true" ma:displayName="領域" ma:format="Dropdown" ma:internalName="_x9818__x57df_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bdominal"/>
                    <xsd:enumeration value="Thoracic"/>
                    <xsd:enumeration value="LEAD"/>
                    <xsd:enumeration value="DA"/>
                    <xsd:enumeration value="VIATORR"/>
                    <xsd:enumeration value="Graft"/>
                    <xsd:enumeration value="Suture"/>
                    <xsd:enumeration value="Cardiac"/>
                    <xsd:enumeration value="Surgical"/>
                  </xsd:restriction>
                </xsd:simpleType>
              </xsd:element>
            </xsd:sequence>
          </xsd:extension>
        </xsd:complexContent>
      </xsd:complexType>
    </xsd:element>
    <xsd:element name="_x88dc__x8db3__x9805__x76ee_" ma:index="12" nillable="true" ma:displayName="補足項目" ma:format="Dropdown" ma:internalName="_x88dc__x8db3__x9805__x76ee_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循環器医"/>
                    <xsd:enumeration value="小児循環器医"/>
                    <xsd:enumeration value="脳神経医"/>
                    <xsd:enumeration value="AAA疾患啓発キャンペーン"/>
                    <xsd:enumeration value="Taper"/>
                    <xsd:enumeration value="CTAGAC25周年記念キャンペーン"/>
                    <xsd:enumeration value="ISR"/>
                    <xsd:enumeration value="SFA"/>
                    <xsd:enumeration value="Injury"/>
                    <xsd:enumeration value="AVR"/>
                    <xsd:enumeration value="Illiac"/>
                    <xsd:enumeration value="外科向け"/>
                    <xsd:enumeration value="ASD"/>
                    <xsd:enumeration value="PFO 脳神経医"/>
                    <xsd:enumeration value="PFO 循環器医"/>
                    <xsd:enumeration value="EXC 25周年キャンペーン"/>
                    <xsd:enumeration value="CBAS"/>
                  </xsd:restriction>
                </xsd:simpleType>
              </xsd:element>
            </xsd:sequence>
          </xsd:extension>
        </xsd:complexContent>
      </xsd:complexType>
    </xsd:element>
    <xsd:element name="_x88fd__x54c1_" ma:index="13" nillable="true" ma:displayName="製品" ma:format="Dropdown" ma:internalName="_x88fd__x54c1_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EXCC"/>
                    <xsd:enumeration value="IBE"/>
                    <xsd:enumeration value="MOB"/>
                    <xsd:enumeration value="TBE"/>
                    <xsd:enumeration value="DSF"/>
                    <xsd:enumeration value="CTAGAC"/>
                    <xsd:enumeration value="EXC"/>
                    <xsd:enumeration value="EVAR"/>
                    <xsd:enumeration value="CTAG"/>
                    <xsd:enumeration value="TLBC"/>
                    <xsd:enumeration value="TLC"/>
                    <xsd:enumeration value="GCA"/>
                    <xsd:enumeration value="GSO"/>
                    <xsd:enumeration value="VSX"/>
                    <xsd:enumeration value="VBX"/>
                    <xsd:enumeration value="VIATORR"/>
                    <xsd:enumeration value="ACU アキュシール"/>
                    <xsd:enumeration value="PRO プロパテン"/>
                    <xsd:enumeration value="SVG ストレッチグラフト"/>
                    <xsd:enumeration value="IVG インテリング"/>
                    <xsd:enumeration value="GTS スーチャー外科向け"/>
                    <xsd:enumeration value="GTSO スーチャー歯科向け"/>
                    <xsd:enumeration value="DLMB デュアルメッシュ"/>
                    <xsd:enumeration value="PCM 心膜用シート"/>
                    <xsd:enumeration value="CVP 心臓修理用パッチ"/>
                    <xsd:enumeration value="STP ソフトティッシュパッチ"/>
                    <xsd:enumeration value="PRO プロパテン小児"/>
                    <xsd:enumeration value="TAMBE"/>
                    <xsd:enumeration value="PDX 人工硬膜PDX"/>
                    <xsd:enumeration value="MVP 人工硬膜MVP"/>
                    <xsd:enumeration value="DM/DS 人工硬膜DM"/>
                  </xsd:restriction>
                </xsd:simpleType>
              </xsd:element>
            </xsd:sequence>
          </xsd:extension>
        </xsd:complexContent>
      </xsd:complexType>
    </xsd:element>
    <xsd:element name="_x30bf__x30a4__x30d7_" ma:index="14" nillable="true" ma:displayName="タイプ" ma:format="Dropdown" ma:internalName="_x30bf__x30a4__x30d7_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価格表"/>
                    <xsd:enumeration value="製品カタログ・ポケットガイド"/>
                    <xsd:enumeration value="ダイダクティック"/>
                    <xsd:enumeration value="動画"/>
                    <xsd:enumeration value="留置手順"/>
                    <xsd:enumeration value="保険フライヤー"/>
                    <xsd:enumeration value="データフライヤー"/>
                    <xsd:enumeration value="規格表・オーダーシート"/>
                    <xsd:enumeration value="ケースレポート"/>
                    <xsd:enumeration value="スピーカースライド"/>
                    <xsd:enumeration value="プレゼン資料"/>
                    <xsd:enumeration value="セミナーレポート"/>
                    <xsd:enumeration value="テクニカルレポート"/>
                    <xsd:enumeration value="FSAトレーニング"/>
                    <xsd:enumeration value="認定証"/>
                    <xsd:enumeration value="ポスター"/>
                    <xsd:enumeration value="疾患啓発冊子"/>
                    <xsd:enumeration value="患者冊子"/>
                    <xsd:enumeration value="その他"/>
                    <xsd:enumeration value="文献"/>
                    <xsd:enumeration value="イベント・展示"/>
                    <xsd:enumeration value="テンプレート"/>
                  </xsd:restriction>
                </xsd:simpleType>
              </xsd:element>
            </xsd:sequence>
          </xsd:extension>
        </xsd:complexContent>
      </xsd:complexType>
    </xsd:element>
    <xsd:element name="_x30ea__x30ea__x30fc__x30b9__x65e5_" ma:index="15" nillable="true" ma:displayName="リリース日" ma:default="[today]" ma:format="DateOnly" ma:internalName="_x30ea__x30ea__x30fc__x30b9__x65e5_">
      <xsd:simpleType>
        <xsd:restriction base="dms:DateTime"/>
      </xsd:simpleType>
    </xsd:element>
    <xsd:element name="_x8a66__x7528__x671f__x9650_" ma:index="16" nillable="true" ma:displayName="使用期限" ma:format="DateOnly" ma:internalName="_x8a66__x7528__x671f__x9650_">
      <xsd:simpleType>
        <xsd:restriction base="dms:DateTime"/>
      </xsd:simpleType>
    </xsd:element>
    <xsd:element name="_x30b9__x30c6__x30fc__x30bf__x30b9_" ma:index="17" nillable="true" ma:displayName="ステータス" ma:format="Dropdown" ma:internalName="_x30b9__x30c6__x30fc__x30bf__x30b9_">
      <xsd:simpleType>
        <xsd:restriction base="dms:Choice">
          <xsd:enumeration value="公開中"/>
          <xsd:enumeration value="廃盤"/>
          <xsd:enumeration value="公開前"/>
        </xsd:restriction>
      </xsd:simpleType>
    </xsd:element>
    <xsd:element name="_x30e1__x30e2_" ma:index="18" nillable="true" ma:displayName="メモ" ma:format="Dropdown" ma:internalName="_x30e1__x30e2_">
      <xsd:simpleType>
        <xsd:restriction base="dms:Note">
          <xsd:maxLength value="255"/>
        </xsd:restriction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Metadata" ma:index="2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6f38a6da-8c4e-4a41-b076-2b85015b2bed" xsi:nil="true"/>
    <_x88dc__x8db3__x9805__x76ee_ xmlns="6f38a6da-8c4e-4a41-b076-2b85015b2bed">
      <Value>AVR</Value>
    </_x88dc__x8db3__x9805__x76ee_>
    <PJ_x30b3__x30fc__x30c9_ xmlns="6f38a6da-8c4e-4a41-b076-2b85015b2bed">21375153-JA</PJ_x30b3__x30fc__x30c9_>
    <_x8a66__x7528__x671f__x9650_ xmlns="6f38a6da-8c4e-4a41-b076-2b85015b2bed" xsi:nil="true"/>
    <_x30ea__x30ea__x30fc__x30b9__x65e5_ xmlns="6f38a6da-8c4e-4a41-b076-2b85015b2bed">2025-07-29T07:26:07+00:00</_x30ea__x30ea__x30fc__x30b9__x65e5_>
    <_x88fd__x54c1_ xmlns="6f38a6da-8c4e-4a41-b076-2b85015b2bed">
      <Value>VSX</Value>
    </_x88fd__x54c1_>
    <Business xmlns="6f38a6da-8c4e-4a41-b076-2b85015b2bed">
      <Value>Peripheral</Value>
    </Business>
    <Thumbnail xmlns="6f38a6da-8c4e-4a41-b076-2b85015b2bed" xsi:nil="true"/>
    <_x30bf__x30a4__x30d7_ xmlns="6f38a6da-8c4e-4a41-b076-2b85015b2bed">
      <Value>ダイダクティック</Value>
    </_x30bf__x30a4__x30d7_>
    <_x9818__x57df_ xmlns="6f38a6da-8c4e-4a41-b076-2b85015b2bed">
      <Value>DA</Value>
    </_x9818__x57df_>
    <_x30e1__x30e2_ xmlns="6f38a6da-8c4e-4a41-b076-2b85015b2bed" xsi:nil="true"/>
    <_x30b9__x30c6__x30fc__x30bf__x30b9_ xmlns="6f38a6da-8c4e-4a41-b076-2b85015b2bed">公開中</_x30b9__x30c6__x30fc__x30bf__x30b9_>
  </documentManagement>
</p:properties>
</file>

<file path=customXml/itemProps1.xml><?xml version="1.0" encoding="utf-8"?>
<ds:datastoreItem xmlns:ds="http://schemas.openxmlformats.org/officeDocument/2006/customXml" ds:itemID="{8C149B6A-A61E-4BE6-A726-ECE1008FE06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91201F-4E14-4278-B5BE-0AE88B18B10A}">
  <ds:schemaRefs>
    <ds:schemaRef ds:uri="6f38a6da-8c4e-4a41-b076-2b85015b2be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FC4CC9B-1B94-437F-8BC8-580DD0337695}">
  <ds:schemaRefs>
    <ds:schemaRef ds:uri="6f38a6da-8c4e-4a41-b076-2b85015b2bed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dcmitype/"/>
    <ds:schemaRef ds:uri="http://purl.org/dc/terms/"/>
    <ds:schemaRef ds:uri="http://schemas.openxmlformats.org/package/2006/metadata/core-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Microsoft Office PowerPoint</Application>
  <PresentationFormat>ワイド画面</PresentationFormat>
  <Paragraphs>2</Paragraphs>
  <Slides>44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44</vt:i4>
      </vt:variant>
    </vt:vector>
  </HeadingPairs>
  <TitlesOfParts>
    <vt:vector size="48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髙田 真貴</dc:creator>
  <cp:lastModifiedBy>Namiko Kusano</cp:lastModifiedBy>
  <cp:revision>1</cp:revision>
  <dcterms:created xsi:type="dcterms:W3CDTF">2022-08-31T22:03:02Z</dcterms:created>
  <dcterms:modified xsi:type="dcterms:W3CDTF">2025-07-31T05:30:26Z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0x010100DDE34FE880024840B6F1305A850531D4</vt:lpwstr>
  </property>
  <property fmtid="{D5CDD505-2E9C-101B-9397-08002B2CF9AE}" pid="3" name="Order">
    <vt:lpwstr>220300.000000000</vt:lpwstr>
  </property>
  <property fmtid="{D5CDD505-2E9C-101B-9397-08002B2CF9AE}" pid="4" name="xd_ProgID">
    <vt:lpwstr/>
  </property>
  <property fmtid="{D5CDD505-2E9C-101B-9397-08002B2CF9AE}" pid="5" name="MediaServiceImageTags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