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E12FFA8-05B3-4B4F-86E2-EEC07E6B1558}">
          <p14:sldIdLst>
            <p14:sldId id="256"/>
            <p14:sldId id="257"/>
          </p14:sldIdLst>
        </p14:section>
        <p14:section name="製品概要" id="{8889E1BB-46C6-C34B-A047-24F69D2AC311}">
          <p14:sldIdLst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</p14:sldIdLst>
        </p14:section>
        <p14:section name="手技" id="{52B01235-CE97-EF40-863F-14755460832E}">
          <p14:sldIdLst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</p14:sldIdLst>
        </p14:section>
        <p14:section name="ケースプランニング" id="{B46E586C-979F-674D-86F5-FA4C917DD494}">
          <p14:sldIdLst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</p14:sldIdLst>
        </p14:section>
        <p14:section name="Key to success" id="{E6AD9432-553E-9846-967A-31833B0FFEF2}">
          <p14:sldIdLst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</p14:sldIdLst>
        </p14:section>
        <p14:section name="Signoff" id="{235B0224-6178-274C-86FC-A4E1A676D970}">
          <p14:sldIdLst>
            <p14:sldId id="3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58"/>
  </p:normalViewPr>
  <p:slideViewPr>
    <p:cSldViewPr snapToGrid="0">
      <p:cViewPr varScale="1">
        <p:scale>
          <a:sx n="116" d="100"/>
          <a:sy n="116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86AA33-68B5-FCF1-1333-787F8E278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83B5A03-E282-F8DD-02B9-5D04EC53A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E517C60-3D02-1799-B7B8-622C55C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5347-F750-B649-882C-3AC316C9A9F2}" type="datetimeFigureOut">
              <a:t>2025/8/4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4D5DF3-BE51-B618-51DE-BC55562C9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E349FDB-AC4D-D342-87BF-8A2B36B3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E44AE-3FD5-7A4C-BEAF-2F73E7EDA27B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5694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A7C521-1F1F-92B8-85A2-50BC92D62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CA87269-BE11-065B-4B43-F63EDEE139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5B4F9EE-D5F6-8B31-83C7-41C82ED02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5347-F750-B649-882C-3AC316C9A9F2}" type="datetimeFigureOut">
              <a:t>2025/8/4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04EBE0-D3A3-2F4A-0D95-A9FD84FE3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BEC8197-C87B-9D89-7FA4-87675D15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E44AE-3FD5-7A4C-BEAF-2F73E7EDA27B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076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1DCF75F-B5AF-FB44-2956-E82C547A1A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B7F1692-9027-94F7-4B23-7CE415BF9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0178A0-48B8-25C8-9A40-4934D31BC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5347-F750-B649-882C-3AC316C9A9F2}" type="datetimeFigureOut">
              <a:t>2025/8/4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59A7194-3B5C-F637-2F3C-A8E9F1AF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C904974-6B07-3779-BCDE-AF08EA1A4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E44AE-3FD5-7A4C-BEAF-2F73E7EDA27B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872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2AF4D5-6003-631D-5E47-D28F27C5A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1E32A8-25FB-7ADC-3ECF-83172DD9E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26E3B7-E7E1-C784-7A62-151C939DA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5347-F750-B649-882C-3AC316C9A9F2}" type="datetimeFigureOut">
              <a:t>2025/8/4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2C4E344-7BC4-CA5D-842F-7A68B31EF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D81B8EF-BE5F-5E8F-0A94-B89B9EEF7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E44AE-3FD5-7A4C-BEAF-2F73E7EDA27B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355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FF2E48-95AC-7214-76BF-31D8E369E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6F309B5-62D1-1943-D01D-8C61F3EE1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174BD9F-0E50-7A93-8F13-458A3FA35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5347-F750-B649-882C-3AC316C9A9F2}" type="datetimeFigureOut">
              <a:t>2025/8/4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C2E308-B01B-6B4E-7A8C-084611FC4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E53ED17-6E06-8C56-BC09-23345A92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E44AE-3FD5-7A4C-BEAF-2F73E7EDA27B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3543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E95E3B-A8C0-C660-54C4-236F966B8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2E9362-300D-499C-2CD2-9A236C6D58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77C7281-388C-ED76-4261-AE1C493CB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139EBC7-2E78-2D84-1E55-06341631B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5347-F750-B649-882C-3AC316C9A9F2}" type="datetimeFigureOut">
              <a:t>2025/8/4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B1A7A19-AA9A-9A1E-0A27-34744C88D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54C2D18-495C-D090-67DB-BA5F389A6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E44AE-3FD5-7A4C-BEAF-2F73E7EDA27B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9563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CE7293-ACEE-5ABF-5652-6EF55D1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2915CEB-4FF7-CDAB-1415-99D5D6A28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3413EC0-A105-98BE-454B-FAEE06AB9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8B378DA-CA16-29EC-C81E-F949CB418B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FBDA24B-5514-D254-E2BA-9A3E0E3D9B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1E5DB30-3A93-5EED-9D0C-C23DBEC32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5347-F750-B649-882C-3AC316C9A9F2}" type="datetimeFigureOut">
              <a:t>2025/8/4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280DE91-1E30-A374-1D91-D90F4AC79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316A364-111C-1E2D-1AA6-C52569704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E44AE-3FD5-7A4C-BEAF-2F73E7EDA27B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4762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A9A422-9DB2-7FDB-4750-58997DCD5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E6C8ED1-1E44-0D01-F284-533C4FAE0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5347-F750-B649-882C-3AC316C9A9F2}" type="datetimeFigureOut">
              <a:t>2025/8/4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768CB13-958C-95AE-184B-7BA60CBCF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C4249E8-4342-FDC5-1390-1C3FD7BE9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E44AE-3FD5-7A4C-BEAF-2F73E7EDA27B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739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6624803-AE42-8A53-CDCF-5B43FB709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5347-F750-B649-882C-3AC316C9A9F2}" type="datetimeFigureOut">
              <a:t>2025/8/4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5D35003-DE10-58EA-BAA8-90C8F2A21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9A710A-91E1-692E-791C-AD60ED4BF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E44AE-3FD5-7A4C-BEAF-2F73E7EDA27B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4717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253331-6AF9-5086-0A44-0341A68E2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AA11137-D430-02A4-6148-E9067D49F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0A6F596-5556-117A-0295-ACBFF377A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44EF22-B08B-1C5B-7F6C-D853E41A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5347-F750-B649-882C-3AC316C9A9F2}" type="datetimeFigureOut">
              <a:t>2025/8/4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7A212ED-4AC8-8739-6AE5-4ED79D957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E0210B-781D-D7B6-394D-FD62282BC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E44AE-3FD5-7A4C-BEAF-2F73E7EDA27B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9887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AC9EC1-B7A2-807A-DCC9-1B097EFFF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1B11663-1E00-FAD2-ADC8-20D325B2EF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C05D9F1-E121-B8EE-4F41-5573FDE22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627C658-442A-B05F-30A6-23A6F512B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5347-F750-B649-882C-3AC316C9A9F2}" type="datetimeFigureOut">
              <a:t>2025/8/4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9309BA6-F82C-7E5A-E9C6-519CE0F9B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CCCA209-0581-7F49-7B5F-B4A229EB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E44AE-3FD5-7A4C-BEAF-2F73E7EDA27B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0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911FBDF-13CE-543E-E4DC-00B695372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A80DC62-61A6-616E-B196-7EA8B12C0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96A7A7B-CF80-9DA0-1FD9-CC3F2CF89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185347-F750-B649-882C-3AC316C9A9F2}" type="datetimeFigureOut">
              <a:t>2025/8/4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885EE8B-C2E0-2256-3F8A-FB8E3B64F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11A758A-7510-7B45-1C7B-23211B86F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6E44AE-3FD5-7A4C-BEAF-2F73E7EDA27B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2843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47.xml"/><Relationship Id="rId18" Type="http://schemas.openxmlformats.org/officeDocument/2006/relationships/slide" Target="slide52.xml"/><Relationship Id="rId3" Type="http://schemas.openxmlformats.org/officeDocument/2006/relationships/slide" Target="slide4.xml"/><Relationship Id="rId7" Type="http://schemas.openxmlformats.org/officeDocument/2006/relationships/slide" Target="slide7.xml"/><Relationship Id="rId12" Type="http://schemas.openxmlformats.org/officeDocument/2006/relationships/slide" Target="slide21.xml"/><Relationship Id="rId17" Type="http://schemas.openxmlformats.org/officeDocument/2006/relationships/slide" Target="slide56.xml"/><Relationship Id="rId2" Type="http://schemas.openxmlformats.org/officeDocument/2006/relationships/image" Target="../media/image2.jpeg"/><Relationship Id="rId16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4.xml"/><Relationship Id="rId11" Type="http://schemas.openxmlformats.org/officeDocument/2006/relationships/slide" Target="slide36.xml"/><Relationship Id="rId5" Type="http://schemas.openxmlformats.org/officeDocument/2006/relationships/slide" Target="slide50.xml"/><Relationship Id="rId15" Type="http://schemas.openxmlformats.org/officeDocument/2006/relationships/slide" Target="slide38.xml"/><Relationship Id="rId10" Type="http://schemas.openxmlformats.org/officeDocument/2006/relationships/slide" Target="slide6.xml"/><Relationship Id="rId4" Type="http://schemas.openxmlformats.org/officeDocument/2006/relationships/slide" Target="slide19.xml"/><Relationship Id="rId9" Type="http://schemas.openxmlformats.org/officeDocument/2006/relationships/slide" Target="slide16.xml"/><Relationship Id="rId14" Type="http://schemas.openxmlformats.org/officeDocument/2006/relationships/slide" Target="slide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3" Type="http://schemas.openxmlformats.org/officeDocument/2006/relationships/slideLayout" Target="../slideLayouts/slideLayout1.xml"/><Relationship Id="rId7" Type="http://schemas.openxmlformats.org/officeDocument/2006/relationships/slide" Target="slide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4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slide" Target="slide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64.xml"/><Relationship Id="rId5" Type="http://schemas.openxmlformats.org/officeDocument/2006/relationships/slide" Target="slide50.xml"/><Relationship Id="rId4" Type="http://schemas.openxmlformats.org/officeDocument/2006/relationships/slide" Target="slide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3" Type="http://schemas.openxmlformats.org/officeDocument/2006/relationships/slideLayout" Target="../slideLayouts/slideLayout1.xml"/><Relationship Id="rId7" Type="http://schemas.openxmlformats.org/officeDocument/2006/relationships/slide" Target="slide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4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slide" Target="slide5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3" Type="http://schemas.openxmlformats.org/officeDocument/2006/relationships/slideLayout" Target="../slideLayouts/slideLayout1.xml"/><Relationship Id="rId7" Type="http://schemas.openxmlformats.org/officeDocument/2006/relationships/slide" Target="slide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4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Relationship Id="rId9" Type="http://schemas.openxmlformats.org/officeDocument/2006/relationships/slide" Target="slide5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3" Type="http://schemas.openxmlformats.org/officeDocument/2006/relationships/slideLayout" Target="../slideLayouts/slideLayout1.xml"/><Relationship Id="rId7" Type="http://schemas.openxmlformats.org/officeDocument/2006/relationships/slide" Target="slide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4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Relationship Id="rId9" Type="http://schemas.openxmlformats.org/officeDocument/2006/relationships/slide" Target="slide5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remedical.com/jp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slide" Target="slide64.xml"/><Relationship Id="rId4" Type="http://schemas.openxmlformats.org/officeDocument/2006/relationships/slide" Target="slide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文字の書かれた紙&#10;&#10;AI 生成コンテンツは誤りを含む可能性があります。">
            <a:extLst>
              <a:ext uri="{FF2B5EF4-FFF2-40B4-BE49-F238E27FC236}">
                <a16:creationId xmlns:a16="http://schemas.microsoft.com/office/drawing/2014/main" id="{344DA2C3-840B-82FD-2CF4-F3CE4A926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5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1B065-9ECE-165B-9461-9E3682BCC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2472A447-EED8-9281-5A37-8DC28961C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30C763FE-7984-3791-381A-4A1A066AFAD7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972E994B-1C57-B26A-5DEC-BB4C73927931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13DFBB7B-9FF8-10FB-27FA-93227FE92B72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16F22243-8DDD-67E0-0471-91D911D1BE22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169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71F10-DEF7-CBDD-11BD-ED33EF5B3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D8F7514F-CB99-436E-EE41-7A68E2DEC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A6BAEAD3-0645-685E-175B-47CB290613D1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E6B73AFC-0276-DB66-7D3B-373733EF43F5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C44B05EE-4339-2FB7-2832-BEDF0E9EF281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5EABB56C-5C16-563E-5DC2-81EC4BEE8D49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20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74E55-F769-EA65-D7A2-10E0AB575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ECF48F60-9881-B73A-A374-47DC8DEF2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91206333-75F1-79DE-55EB-719ADA3B0D8B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28354CC8-D492-8C5C-9690-9698B090CE77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0814786F-31C0-D0D9-7758-3AA9872B0B80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0ABFBB5B-4228-9392-BAF1-FC90D3E233F5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445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44E30-FFD1-0917-E324-A15C9FE68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1564590A-0DDF-CB9D-1118-ED49DE173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C21F0F87-5532-5170-5C1A-6397406D5D4C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B1A3E7A4-A55D-95EE-518B-ABC17D3DCCB1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05E87699-9710-CC6B-6363-BFAC94503B6B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9F968AFF-2258-7492-A321-3A8F125EDA56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76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36F2F-B3D8-A451-D9FF-F2875EE71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9C626DBF-3A98-9C1E-76D0-E28A90620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374ACB29-2359-777D-2567-0D156A4B66F7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52638BF5-AB98-638E-5EDD-51FF4AADE155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D753A4F7-D203-FB4E-156B-F1AB3907736A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6CBF73AD-3813-E5DD-A925-AF74E1570451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337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946CB-473C-F7A3-8876-302DC35FC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767DDBAB-B228-D90A-E31A-DC5CB7977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0D3FE804-5E81-0AA5-FB13-AA726A4BFC86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6A5912AA-4910-B443-8A10-B8372FB64B65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C60FF38A-A247-6E38-13DB-9F98E4DDF0BD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82177F7C-2403-F5EB-18CA-E7D44B71076D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10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F1C76-E58C-1963-DC5B-AD1714F54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F1E3FED3-9CAE-F336-4532-35E35CC5B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6EB359AB-2A38-4A76-0957-E8A5233E22ED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AB916BC7-E4B9-2638-37E6-29A432DB2E45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C09A46A9-E16F-CCD0-8B19-CCECC94D61EC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7832BD7E-5F0A-8530-FDB7-23D544AA45BA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794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CE24E-9E40-2DF1-5838-BDC808CA2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D918D100-F3D3-9833-781D-5A3542A9A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9943E9C6-A0EA-23F4-A1FA-1E36EAED4C01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D34E9DBA-1312-8D8D-F4E0-CEA5E308B7F3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ED20D09E-17B3-FBF0-1D27-6909E864A747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91E49D9A-4642-776A-387F-D53B794E0D76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164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CD6E8-BE16-BF4C-0E00-B820D417D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0F845724-CFAE-8AF8-4886-67C054BE5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FE69F5DC-8403-E1EA-5FFE-C7F42553FFC2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6E6E10B9-1300-0991-F022-11E4BC919559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F9741403-8DF1-53C3-6881-9CE5B17CD20A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09E295BF-B83D-FBB0-D543-77576E0D95D9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753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3F983-2321-2856-B940-95D0F694D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5CBE9595-9853-0765-BBFA-00903D831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207ED1C-90FF-1C9D-B7F4-ED2BBE9B005A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2DF15E34-7B4F-774C-38EB-93EBA33F2C86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9EF98A53-6267-B27C-5434-78BAD4FB0A79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43BE597A-D2A7-D774-F291-A533EE0C80D6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249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833AF-97B8-15EA-444B-AF0D1A519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1B848A22-3710-8E96-8009-5FF88B878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546ED1F3-6C43-0272-4DA4-1E13F13D453E}"/>
              </a:ext>
            </a:extLst>
          </p:cNvPr>
          <p:cNvSpPr/>
          <p:nvPr/>
        </p:nvSpPr>
        <p:spPr>
          <a:xfrm>
            <a:off x="508687" y="2324789"/>
            <a:ext cx="2362488" cy="997288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0065514F-D230-1D50-5B09-4EF5D7F0995C}"/>
              </a:ext>
            </a:extLst>
          </p:cNvPr>
          <p:cNvSpPr/>
          <p:nvPr/>
        </p:nvSpPr>
        <p:spPr>
          <a:xfrm>
            <a:off x="3021342" y="2324789"/>
            <a:ext cx="2373175" cy="997288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Rectangle 45">
            <a:hlinkClick r:id="rId5" action="ppaction://hlinksldjump"/>
            <a:extLst>
              <a:ext uri="{FF2B5EF4-FFF2-40B4-BE49-F238E27FC236}">
                <a16:creationId xmlns:a16="http://schemas.microsoft.com/office/drawing/2014/main" id="{350AF324-523B-2A15-3C4E-20EA52947A46}"/>
              </a:ext>
            </a:extLst>
          </p:cNvPr>
          <p:cNvSpPr/>
          <p:nvPr/>
        </p:nvSpPr>
        <p:spPr>
          <a:xfrm>
            <a:off x="5646645" y="2324789"/>
            <a:ext cx="2283449" cy="102502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6" action="ppaction://hlinksldjump"/>
            <a:extLst>
              <a:ext uri="{FF2B5EF4-FFF2-40B4-BE49-F238E27FC236}">
                <a16:creationId xmlns:a16="http://schemas.microsoft.com/office/drawing/2014/main" id="{67BE089B-AD68-1A74-1ABC-435A0B491B43}"/>
              </a:ext>
            </a:extLst>
          </p:cNvPr>
          <p:cNvSpPr/>
          <p:nvPr/>
        </p:nvSpPr>
        <p:spPr>
          <a:xfrm>
            <a:off x="8104041" y="2324789"/>
            <a:ext cx="2289981" cy="108003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Rectangle 42">
            <a:hlinkClick r:id="rId7" action="ppaction://hlinksldjump"/>
            <a:extLst>
              <a:ext uri="{FF2B5EF4-FFF2-40B4-BE49-F238E27FC236}">
                <a16:creationId xmlns:a16="http://schemas.microsoft.com/office/drawing/2014/main" id="{239A0E4C-18BB-FBCC-5394-87E858DB088D}"/>
              </a:ext>
            </a:extLst>
          </p:cNvPr>
          <p:cNvSpPr/>
          <p:nvPr/>
        </p:nvSpPr>
        <p:spPr>
          <a:xfrm>
            <a:off x="609600" y="3763768"/>
            <a:ext cx="2273387" cy="22320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120000"/>
            </a:pPr>
            <a:endParaRPr lang="ja-JP" altLang="ja-JP" sz="90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Rectangle 42">
            <a:hlinkClick r:id="rId8" action="ppaction://hlinksldjump"/>
            <a:extLst>
              <a:ext uri="{FF2B5EF4-FFF2-40B4-BE49-F238E27FC236}">
                <a16:creationId xmlns:a16="http://schemas.microsoft.com/office/drawing/2014/main" id="{484EC937-B438-82B1-6C8A-94D6216D385B}"/>
              </a:ext>
            </a:extLst>
          </p:cNvPr>
          <p:cNvSpPr/>
          <p:nvPr/>
        </p:nvSpPr>
        <p:spPr>
          <a:xfrm>
            <a:off x="609599" y="4076804"/>
            <a:ext cx="2272894" cy="22320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120000"/>
            </a:pPr>
            <a:endParaRPr lang="ja-JP" altLang="ja-JP" sz="90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Rectangle 42">
            <a:hlinkClick r:id="rId9" action="ppaction://hlinksldjump"/>
            <a:extLst>
              <a:ext uri="{FF2B5EF4-FFF2-40B4-BE49-F238E27FC236}">
                <a16:creationId xmlns:a16="http://schemas.microsoft.com/office/drawing/2014/main" id="{DB6EFFA3-2F4E-90F5-26FC-23216EF12124}"/>
              </a:ext>
            </a:extLst>
          </p:cNvPr>
          <p:cNvSpPr/>
          <p:nvPr/>
        </p:nvSpPr>
        <p:spPr>
          <a:xfrm>
            <a:off x="609599" y="4389841"/>
            <a:ext cx="2272402" cy="22320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120000"/>
            </a:pPr>
            <a:endParaRPr lang="ja-JP" altLang="ja-JP" sz="90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Rectangle 42">
            <a:hlinkClick r:id="rId3" action="ppaction://hlinksldjump"/>
            <a:extLst>
              <a:ext uri="{FF2B5EF4-FFF2-40B4-BE49-F238E27FC236}">
                <a16:creationId xmlns:a16="http://schemas.microsoft.com/office/drawing/2014/main" id="{864373D4-5593-3E14-78B5-9A229C5868B5}"/>
              </a:ext>
            </a:extLst>
          </p:cNvPr>
          <p:cNvSpPr/>
          <p:nvPr/>
        </p:nvSpPr>
        <p:spPr>
          <a:xfrm>
            <a:off x="609601" y="3444919"/>
            <a:ext cx="1115998" cy="22320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120000"/>
            </a:pPr>
            <a:endParaRPr lang="ja-JP" altLang="ja-JP" sz="90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Rectangle 42">
            <a:hlinkClick r:id="rId10" action="ppaction://hlinksldjump"/>
            <a:extLst>
              <a:ext uri="{FF2B5EF4-FFF2-40B4-BE49-F238E27FC236}">
                <a16:creationId xmlns:a16="http://schemas.microsoft.com/office/drawing/2014/main" id="{F2E01A4F-3AA0-1BAF-C128-BBD2F53E73A9}"/>
              </a:ext>
            </a:extLst>
          </p:cNvPr>
          <p:cNvSpPr/>
          <p:nvPr/>
        </p:nvSpPr>
        <p:spPr>
          <a:xfrm>
            <a:off x="1767480" y="3444919"/>
            <a:ext cx="1115998" cy="22320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120000"/>
            </a:pPr>
            <a:endParaRPr lang="ja-JP" altLang="ja-JP" sz="90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3" name="Rectangle 42">
            <a:hlinkClick r:id="rId4" action="ppaction://hlinksldjump"/>
            <a:extLst>
              <a:ext uri="{FF2B5EF4-FFF2-40B4-BE49-F238E27FC236}">
                <a16:creationId xmlns:a16="http://schemas.microsoft.com/office/drawing/2014/main" id="{76C6C595-4265-8E1A-38CA-289B5D095F8C}"/>
              </a:ext>
            </a:extLst>
          </p:cNvPr>
          <p:cNvSpPr/>
          <p:nvPr/>
        </p:nvSpPr>
        <p:spPr>
          <a:xfrm>
            <a:off x="3114573" y="3444919"/>
            <a:ext cx="1115998" cy="22320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120000"/>
            </a:pPr>
            <a:endParaRPr lang="ja-JP" altLang="ja-JP" sz="90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4" name="Rectangle 42">
            <a:hlinkClick r:id="rId11" action="ppaction://hlinksldjump"/>
            <a:extLst>
              <a:ext uri="{FF2B5EF4-FFF2-40B4-BE49-F238E27FC236}">
                <a16:creationId xmlns:a16="http://schemas.microsoft.com/office/drawing/2014/main" id="{2AF375DA-56D8-5B34-0645-4A1FB8BFA378}"/>
              </a:ext>
            </a:extLst>
          </p:cNvPr>
          <p:cNvSpPr/>
          <p:nvPr/>
        </p:nvSpPr>
        <p:spPr>
          <a:xfrm>
            <a:off x="3114571" y="3749738"/>
            <a:ext cx="2273384" cy="22320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120000"/>
            </a:pPr>
            <a:endParaRPr lang="ja-JP" altLang="ja-JP" sz="90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5" name="Rectangle 42">
            <a:hlinkClick r:id="rId12" action="ppaction://hlinksldjump"/>
            <a:extLst>
              <a:ext uri="{FF2B5EF4-FFF2-40B4-BE49-F238E27FC236}">
                <a16:creationId xmlns:a16="http://schemas.microsoft.com/office/drawing/2014/main" id="{C0942E0B-CA44-FD38-27D8-ED825258E696}"/>
              </a:ext>
            </a:extLst>
          </p:cNvPr>
          <p:cNvSpPr/>
          <p:nvPr/>
        </p:nvSpPr>
        <p:spPr>
          <a:xfrm>
            <a:off x="4272452" y="3444919"/>
            <a:ext cx="1115998" cy="22320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120000"/>
            </a:pPr>
            <a:endParaRPr lang="ja-JP" altLang="ja-JP" sz="90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6" name="正方形/長方形 15">
            <a:hlinkClick r:id="rId13" action="ppaction://hlinksldjump"/>
            <a:extLst>
              <a:ext uri="{FF2B5EF4-FFF2-40B4-BE49-F238E27FC236}">
                <a16:creationId xmlns:a16="http://schemas.microsoft.com/office/drawing/2014/main" id="{F5493107-AC51-BC6A-C72B-1779299BB9AB}"/>
              </a:ext>
            </a:extLst>
          </p:cNvPr>
          <p:cNvSpPr/>
          <p:nvPr/>
        </p:nvSpPr>
        <p:spPr>
          <a:xfrm>
            <a:off x="3123746" y="5115972"/>
            <a:ext cx="2264209" cy="20702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17" name="正方形/長方形 16">
            <a:hlinkClick r:id="rId14" action="ppaction://hlinksldjump"/>
            <a:extLst>
              <a:ext uri="{FF2B5EF4-FFF2-40B4-BE49-F238E27FC236}">
                <a16:creationId xmlns:a16="http://schemas.microsoft.com/office/drawing/2014/main" id="{8A66C410-9F9F-6473-7C54-7069B4681546}"/>
              </a:ext>
            </a:extLst>
          </p:cNvPr>
          <p:cNvSpPr/>
          <p:nvPr/>
        </p:nvSpPr>
        <p:spPr>
          <a:xfrm>
            <a:off x="3123746" y="4631877"/>
            <a:ext cx="2264209" cy="44677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18" name="正方形/長方形 17">
            <a:hlinkClick r:id="rId15" action="ppaction://hlinksldjump"/>
            <a:extLst>
              <a:ext uri="{FF2B5EF4-FFF2-40B4-BE49-F238E27FC236}">
                <a16:creationId xmlns:a16="http://schemas.microsoft.com/office/drawing/2014/main" id="{18F9094A-9778-2710-F4A2-C1819EF84553}"/>
              </a:ext>
            </a:extLst>
          </p:cNvPr>
          <p:cNvSpPr/>
          <p:nvPr/>
        </p:nvSpPr>
        <p:spPr>
          <a:xfrm>
            <a:off x="3123746" y="4412802"/>
            <a:ext cx="2264209" cy="18175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19" name="正方形/長方形 18">
            <a:hlinkClick r:id="rId16" action="ppaction://hlinksldjump"/>
            <a:extLst>
              <a:ext uri="{FF2B5EF4-FFF2-40B4-BE49-F238E27FC236}">
                <a16:creationId xmlns:a16="http://schemas.microsoft.com/office/drawing/2014/main" id="{3BD2CAB6-27E5-0A04-AEBD-0BC1B069E53E}"/>
              </a:ext>
            </a:extLst>
          </p:cNvPr>
          <p:cNvSpPr/>
          <p:nvPr/>
        </p:nvSpPr>
        <p:spPr>
          <a:xfrm>
            <a:off x="3123746" y="4201798"/>
            <a:ext cx="2264209" cy="18175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0" name="正方形/長方形 19">
            <a:hlinkClick r:id="rId12" action="ppaction://hlinksldjump"/>
            <a:extLst>
              <a:ext uri="{FF2B5EF4-FFF2-40B4-BE49-F238E27FC236}">
                <a16:creationId xmlns:a16="http://schemas.microsoft.com/office/drawing/2014/main" id="{130D502B-8641-B3CF-C81C-0AAB64F36887}"/>
              </a:ext>
            </a:extLst>
          </p:cNvPr>
          <p:cNvSpPr/>
          <p:nvPr/>
        </p:nvSpPr>
        <p:spPr>
          <a:xfrm>
            <a:off x="3123746" y="3980504"/>
            <a:ext cx="2264209" cy="18175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  <p:sp>
        <p:nvSpPr>
          <p:cNvPr id="21" name="Rectangle 42">
            <a:hlinkClick r:id="rId17" action="ppaction://hlinksldjump"/>
            <a:extLst>
              <a:ext uri="{FF2B5EF4-FFF2-40B4-BE49-F238E27FC236}">
                <a16:creationId xmlns:a16="http://schemas.microsoft.com/office/drawing/2014/main" id="{46995E5E-4EFB-447B-B324-9048BA6E483E}"/>
              </a:ext>
            </a:extLst>
          </p:cNvPr>
          <p:cNvSpPr/>
          <p:nvPr/>
        </p:nvSpPr>
        <p:spPr>
          <a:xfrm>
            <a:off x="5651157" y="3763768"/>
            <a:ext cx="1115754" cy="22320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120000"/>
            </a:pPr>
            <a:endParaRPr lang="ja-JP" altLang="ja-JP" sz="90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2" name="Rectangle 42">
            <a:hlinkClick r:id="rId5" action="ppaction://hlinksldjump"/>
            <a:extLst>
              <a:ext uri="{FF2B5EF4-FFF2-40B4-BE49-F238E27FC236}">
                <a16:creationId xmlns:a16="http://schemas.microsoft.com/office/drawing/2014/main" id="{6CAAB49A-CAD2-6DAC-5312-46BA636F2920}"/>
              </a:ext>
            </a:extLst>
          </p:cNvPr>
          <p:cNvSpPr/>
          <p:nvPr/>
        </p:nvSpPr>
        <p:spPr>
          <a:xfrm>
            <a:off x="5651158" y="3444919"/>
            <a:ext cx="1115998" cy="22320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120000"/>
            </a:pPr>
            <a:endParaRPr lang="ja-JP" altLang="ja-JP" sz="90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3" name="Rectangle 42">
            <a:hlinkClick r:id="rId18" action="ppaction://hlinksldjump"/>
            <a:extLst>
              <a:ext uri="{FF2B5EF4-FFF2-40B4-BE49-F238E27FC236}">
                <a16:creationId xmlns:a16="http://schemas.microsoft.com/office/drawing/2014/main" id="{0C3F308D-4FD2-DC98-5147-5F7876802166}"/>
              </a:ext>
            </a:extLst>
          </p:cNvPr>
          <p:cNvSpPr/>
          <p:nvPr/>
        </p:nvSpPr>
        <p:spPr>
          <a:xfrm>
            <a:off x="6809037" y="3444919"/>
            <a:ext cx="1115998" cy="22320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120000"/>
            </a:pPr>
            <a:endParaRPr lang="ja-JP" altLang="ja-JP" sz="90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C5D94E6-206E-E1D6-FB45-CDB86D324544}"/>
              </a:ext>
            </a:extLst>
          </p:cNvPr>
          <p:cNvSpPr txBox="1"/>
          <p:nvPr/>
        </p:nvSpPr>
        <p:spPr>
          <a:xfrm>
            <a:off x="-1261872" y="3566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976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87234-CCF1-D9B9-8B6D-C669B46F7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EC3F3EBC-9088-C5A7-8D6D-45A114742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00D220D3-AC4F-84B8-C7C7-9D70E282531F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CC0DE94D-01C3-82F2-5517-BE9542DC39BF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035D7EDD-7223-6421-F7F4-BB0B4EF42248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75383D9E-E5D5-12D7-4D08-C54E4AC55786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642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70B7A-FC85-AA5C-E709-7EFA1A59E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7AF86994-7305-FE2D-4AC9-A1E5F3587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6391D43C-D0C4-DF03-823E-4EAF770F315D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383763E2-69A6-9EB8-3BB7-14775E6BFB69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6406EBDC-BAF1-3A46-C61F-40A8E4FF6256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70EC583E-D2B3-9CE8-50AE-04A812BAD6D9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789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55BD3-E2B0-96DC-AF08-2C7ABF28C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318DF9DD-FD1F-5764-75FF-0FCA04B17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29E34B8A-86C4-973D-7002-C7E1427D65FE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DD22130F-54DF-2B68-7F33-CF2F22F352B0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18B11E46-5893-6F94-5EDC-C866EF65804D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9AC9C17D-77D7-06BB-4484-AD6D6652D60D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544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9A4AE-0DF4-05A3-7582-17D37C416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85CD88C0-0F63-330F-A597-83D98D445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35898451-2CE1-5DF9-ED6F-5CA19BC3D7EE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CBF8E38C-3AB1-47DD-870A-F8B0A918C3FA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0BCFB753-35F2-EA87-918C-29A277F0EA5C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C729F3E6-AB75-7E64-BCAB-327B93C3F2FE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89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54FF4-B218-9150-0315-73C9B607C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BFD40706-B829-7399-793B-91FC79E0E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Y0464EN1.TBE.LeeMovie-censored" descr="AY0464EN1.TBE.LeeMovie-censored">
            <a:hlinkClick r:id="" action="ppaction://media"/>
            <a:extLst>
              <a:ext uri="{FF2B5EF4-FFF2-40B4-BE49-F238E27FC236}">
                <a16:creationId xmlns:a16="http://schemas.microsoft.com/office/drawing/2014/main" id="{A40B6336-130D-578A-60CB-A931FD32AA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5485" t="22929" r="21163" b="15414"/>
          <a:stretch/>
        </p:blipFill>
        <p:spPr>
          <a:xfrm>
            <a:off x="8637493" y="1917700"/>
            <a:ext cx="2944907" cy="3141236"/>
          </a:xfrm>
          <a:prstGeom prst="rect">
            <a:avLst/>
          </a:prstGeom>
        </p:spPr>
      </p:pic>
      <p:sp>
        <p:nvSpPr>
          <p:cNvPr id="5" name="Rectangle 2">
            <a:hlinkClick r:id="rId6" action="ppaction://hlinksldjump"/>
            <a:extLst>
              <a:ext uri="{FF2B5EF4-FFF2-40B4-BE49-F238E27FC236}">
                <a16:creationId xmlns:a16="http://schemas.microsoft.com/office/drawing/2014/main" id="{EE8681AF-D735-0175-BA82-04CDF45B39DB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Rectangle 44">
            <a:hlinkClick r:id="rId7" action="ppaction://hlinksldjump"/>
            <a:extLst>
              <a:ext uri="{FF2B5EF4-FFF2-40B4-BE49-F238E27FC236}">
                <a16:creationId xmlns:a16="http://schemas.microsoft.com/office/drawing/2014/main" id="{39A17E73-C025-462C-D5B2-77D795201870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Rectangle 46">
            <a:hlinkClick r:id="rId8" action="ppaction://hlinksldjump"/>
            <a:extLst>
              <a:ext uri="{FF2B5EF4-FFF2-40B4-BE49-F238E27FC236}">
                <a16:creationId xmlns:a16="http://schemas.microsoft.com/office/drawing/2014/main" id="{08AFF28D-C25D-C7D3-FC11-E8606222D4EA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9" action="ppaction://hlinksldjump"/>
            <a:extLst>
              <a:ext uri="{FF2B5EF4-FFF2-40B4-BE49-F238E27FC236}">
                <a16:creationId xmlns:a16="http://schemas.microsoft.com/office/drawing/2014/main" id="{B848EE79-5133-5795-B80B-73D05BBD71E4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830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1FF2B-0D7F-5BE9-0E9C-FFBE9A0AB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2C7CB9DA-B83D-3AC3-0651-9CE378B05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8DB3459F-EAE5-0DC0-591A-3402E1B2795A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632F7784-BA1F-7D1B-1135-AE148BA98513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201E76E9-3470-7D03-6385-78D68AFDD716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4099DFD4-9251-050A-A352-99215F92E6E0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808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79A6C-2DF1-938B-9E2F-77B4AE6CF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1E947BA0-C31C-205F-0C5A-4079C32F7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286F4532-91C6-6B2C-9CFF-FD9C66B8A3BF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7A0BBB7B-9CB6-8547-F357-02FA3CFD331A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7908C769-4C96-2578-501A-13E18A3E5F57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9C2BA55B-AA1F-31A1-ED91-A07688AC0B15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920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C297C-C2F8-9355-80A5-F5322327E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7EDF5FE9-68A0-258F-C1DE-E60DD4FA3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3AD9F04E-DCF9-4D06-7009-9D5ED6B0C7B9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B5029FE3-8373-2BBA-4F33-9294F4B4DA15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3B38422B-46C9-38CF-0240-B0DBBEE5DC19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E1C480BD-9F7D-DFE0-EE6E-11D2AFC62596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67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82AE3-A165-155A-3001-78264BF1E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7E9AD0BC-2F68-E34B-BF6C-A00881933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F0471B18-FEC3-6AD4-E8B2-852B56C05771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08B580AC-C8D6-2940-3FB8-76BBBAE32B24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E0DD504A-05E6-B4ED-E8EF-5F03789B5972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956DBBDB-7B11-0BB8-A374-B6A7ABE05811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170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DD485-7E87-F7CE-F0D7-AFCC15089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1D550F7C-E37E-4C9C-44A6-46E4937F9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89DBC22D-9462-64B7-5A3D-8E852B814CA2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37B0EA53-ECEE-3094-DE80-723EF1EF48A7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E65B99B0-2D31-2709-52AB-4C8F7725C415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A5073EBD-CB61-839B-94DA-EDEA1AE5ECE0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619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A4081-E115-B878-25D0-9E89305A8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E8A689F7-E68F-E8F0-3F3C-AD10A5A89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351AEA13-39A8-FAD9-888E-D4EC4CCD946C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D5221DF4-6E8F-EC7D-E1A5-99C64123D64A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Rectangle 45">
            <a:hlinkClick r:id="rId5" action="ppaction://hlinksldjump"/>
            <a:extLst>
              <a:ext uri="{FF2B5EF4-FFF2-40B4-BE49-F238E27FC236}">
                <a16:creationId xmlns:a16="http://schemas.microsoft.com/office/drawing/2014/main" id="{58681214-460D-F86D-5B9D-CF33529AB721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6" action="ppaction://hlinksldjump"/>
            <a:extLst>
              <a:ext uri="{FF2B5EF4-FFF2-40B4-BE49-F238E27FC236}">
                <a16:creationId xmlns:a16="http://schemas.microsoft.com/office/drawing/2014/main" id="{961A90EE-DFD8-AFF2-AFAE-B70FC7AB138A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0C36238-BCDF-D05F-CD80-4BDB367416E2}"/>
              </a:ext>
            </a:extLst>
          </p:cNvPr>
          <p:cNvSpPr txBox="1"/>
          <p:nvPr/>
        </p:nvSpPr>
        <p:spPr>
          <a:xfrm>
            <a:off x="3048918" y="3247088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/>
              <a:t>製品概要</a:t>
            </a:r>
          </a:p>
        </p:txBody>
      </p:sp>
    </p:spTree>
    <p:extLst>
      <p:ext uri="{BB962C8B-B14F-4D97-AF65-F5344CB8AC3E}">
        <p14:creationId xmlns:p14="http://schemas.microsoft.com/office/powerpoint/2010/main" val="150308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C50EB-CDD2-A4CF-8E88-42AC98FFB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EE5DEAFA-7B13-3B86-A86B-FDB62794C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C8FC3BE3-9FF0-41D2-603B-AFE02D52B296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FAD14F73-A671-2702-0714-76CAB9ECB4A1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62BBD26A-6D8D-2623-8641-D409FB561861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4B5B36FD-7014-49A8-22A6-6FF72A186F1E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201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340DD-A8DC-5B29-5084-782FB4750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F206F9BF-4E94-5E8D-2FBC-7A0C2199F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2731308A-8F3E-D50A-9D07-46A14242A035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5FF0D603-CF60-F05C-92F7-68BD9D728832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DA5CC9A3-FBF8-909C-506A-E9240B5A4FFD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9494FFCF-7C7A-EB4E-D23B-6B74B25AAB6D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488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D9158-2EEA-F1DD-D8D9-210232490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C6D628E8-9CC6-51FE-5DC5-58C1CA466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re_24AR3028-JA01-TBE-Training_2025_ver1.0">
            <a:hlinkClick r:id="" action="ppaction://media"/>
            <a:extLst>
              <a:ext uri="{FF2B5EF4-FFF2-40B4-BE49-F238E27FC236}">
                <a16:creationId xmlns:a16="http://schemas.microsoft.com/office/drawing/2014/main" id="{A6C3AB3D-758A-DBBD-197A-4B4D01E89E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3630" r="9116"/>
          <a:stretch/>
        </p:blipFill>
        <p:spPr>
          <a:xfrm>
            <a:off x="6440903" y="1991631"/>
            <a:ext cx="5293513" cy="3854268"/>
          </a:xfrm>
          <a:prstGeom prst="rect">
            <a:avLst/>
          </a:prstGeom>
        </p:spPr>
      </p:pic>
      <p:sp>
        <p:nvSpPr>
          <p:cNvPr id="5" name="Rectangle 2">
            <a:hlinkClick r:id="rId6" action="ppaction://hlinksldjump"/>
            <a:extLst>
              <a:ext uri="{FF2B5EF4-FFF2-40B4-BE49-F238E27FC236}">
                <a16:creationId xmlns:a16="http://schemas.microsoft.com/office/drawing/2014/main" id="{EAB27FEC-D8F4-30B1-958F-D3FDF9AD98A1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Rectangle 44">
            <a:hlinkClick r:id="rId7" action="ppaction://hlinksldjump"/>
            <a:extLst>
              <a:ext uri="{FF2B5EF4-FFF2-40B4-BE49-F238E27FC236}">
                <a16:creationId xmlns:a16="http://schemas.microsoft.com/office/drawing/2014/main" id="{48E6631E-5738-E487-1379-DB3BF2D0C10A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Rectangle 46">
            <a:hlinkClick r:id="rId8" action="ppaction://hlinksldjump"/>
            <a:extLst>
              <a:ext uri="{FF2B5EF4-FFF2-40B4-BE49-F238E27FC236}">
                <a16:creationId xmlns:a16="http://schemas.microsoft.com/office/drawing/2014/main" id="{34F422EE-0946-0E00-F40C-C69498EC3BB6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9" action="ppaction://hlinksldjump"/>
            <a:extLst>
              <a:ext uri="{FF2B5EF4-FFF2-40B4-BE49-F238E27FC236}">
                <a16:creationId xmlns:a16="http://schemas.microsoft.com/office/drawing/2014/main" id="{61B97877-5095-AADB-C82F-2EBFBF8BA2AE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590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DC6E1-0DCA-7AFE-D65E-A51223C5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Word&#10;&#10;AI 生成コンテンツは誤りを含む可能性があります。">
            <a:extLst>
              <a:ext uri="{FF2B5EF4-FFF2-40B4-BE49-F238E27FC236}">
                <a16:creationId xmlns:a16="http://schemas.microsoft.com/office/drawing/2014/main" id="{51E56EC9-953E-8F69-5034-7C8E529C1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7D35B2FB-6F14-8E99-1497-AB59D5730AF3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DBA589CE-C02A-B918-AFE0-81844E8CC34E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4519CC68-BA12-529F-4CFF-DA54403E9F3A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982262E6-E562-71D6-36F0-1F6E5E8CB9BF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123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3CB5E-8E2A-2DBB-BADA-3A99A05CC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07D45FAD-EC93-3C8F-C4EA-9370A63D2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1F635DF-4B4B-6F7F-BFDB-7A1163BCC72E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AF959305-BAC4-D405-F21C-72474D3F4863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213AB4B8-6676-F23E-AE50-8097824F3D8F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3B32ECB2-03DD-5A1E-A39F-00D2D458A735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169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560AA-FBDF-3C40-91CC-79C798AD6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0AE2987C-BF53-3C76-5DBF-A679A4193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8919534E-F9EF-980D-6429-4D592AF1AB62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65CD07A7-159A-C40C-E0E3-A5DD8B178D08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86E6F0E9-E8F7-3939-125C-891901D031EA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397A7BCF-B888-9928-4A1D-E5F763D4B582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06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88ACF-2DC1-3703-8DCB-7EA6DEF6D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B1FAE5E8-288B-4C86-D9E9-8547DA327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9EC2EE0A-169E-E7B4-783A-A55B49640B7A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335FDE32-24EE-08A6-5242-C3C640FDDE60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877E5E3A-016D-E80F-6E5E-FBC83C4C82A5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4DA46BB3-C9AD-A738-08E9-89E5F8D2A68A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434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BD1C9-8B1A-3AE2-DBDE-9B1FBBB1F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3F2E0A94-B02E-B308-7620-9262AE2E0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4F7B31FE-1003-F691-5BE7-6FC4C3B03382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80F95832-7641-7368-E925-642B26F8ADA5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47A6EEC2-D139-A42E-E960-54EE0C3B3DC8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E140F57D-E9FE-CDF2-D744-5161A47B8C6F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634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1AB74-4A2F-D2DA-5F36-8C46DF0C4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F2BFF63F-3A09-A9DA-EA5E-931D016D5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6B7FDB32-3440-8756-1F2D-72F722030AC8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90CD3768-A5B7-5917-8E54-3F44113D17B1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206E99B9-EE20-72A0-4EED-82F3CF385165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2D30D8E1-580A-99D1-1E49-222EE3B24318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879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A0372-9393-2BAE-ADB1-56263B459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5BA1B9F3-8A90-FFD5-BBF8-50516F160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116C2A09-262A-2C70-DF40-606807793073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D54B8549-6B61-4828-62B1-084E7C996AEC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FE1C7ECA-7BFE-0A54-EB7B-ADE3936596EF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CFAFCCAD-42D0-E17A-6FBA-C1A962B4BD00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195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2C499-B8C2-AE72-A2F3-DE17EB33B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B12515F9-3A4A-F035-CEA9-CA0A7A6AB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27A63092-A9A4-3313-F5E4-D28D83E0F133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D78EEA74-BDBB-7F31-4B12-35D1D507810A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D22E7C68-98DB-95D8-2CF2-A911E99383D6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6A4214E4-04DF-DDFE-FE7C-5DED32E1EFFF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091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BF4A1-9030-AE2E-BF38-24FA29415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D89F487A-E148-559F-8798-ADF4B73A7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761531BF-07D4-891F-29D8-7C09C74FB307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363B0FB8-FD76-44E9-6125-3F8B6C89440C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365A7168-24E7-DED9-3A68-AA370EBC04B2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32C701CD-8421-F343-41FA-D34A0B4E9D93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976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34BAA-4C07-92AB-D653-D3E508404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4AD3AEDA-1266-2305-E767-0C941A79A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F1579B6F-9507-21DC-8392-911D0752831E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9B246FDC-FD8B-A430-92E8-658DD75F2D1D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FF9EB579-FEC2-3447-9167-76757E0AC739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3E88245F-264D-EA33-D773-6A8C5C1684AE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972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49C8B-E792-DD15-4AFE-A53858070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148BF00A-A0FC-69C6-2D91-2433ECBE6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70001694-01F0-44A4-47ED-4A3152DDAB3C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0435DC07-D5CC-170A-890A-ED8C86ED48ED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72D794B8-2641-79AF-A235-4A29185688AE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CC5CB150-1098-A852-5072-CD1DB2D5FE64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940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DAED0-C729-BCEE-6BA8-AACBBEEAF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F3F22B35-2A5F-8113-49B7-9AE975003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28CF2355-FCB3-929D-85E5-24EA334B05A6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B453ADDF-3794-0314-915B-52F1CF7D3485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81214E6E-F15F-C77F-E4B1-25B36BC4714E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5B28E288-06EC-BAF5-3D9F-ED9525EABEC0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847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07DC1-1C15-B975-8956-4850298B9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E0F75EDB-42B9-656D-2E16-54E9FBAE8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2FC1AE1-2317-4436-8F64-4E66DF1F0821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F6686433-A216-6A34-D82E-4063352F11DE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B07C5FF3-DA84-35FE-5EDB-E54924006F70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FCDF3E22-872F-1126-E204-867E538932FF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275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F9D15-891D-762E-2A76-96F79074D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5EDBDF64-3420-9DD0-2AFE-63BAF630D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FC474878-36D1-7872-08E6-050FAA993809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BA8D9E2B-FD2D-BABB-88D8-A9AA99E2DB14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88E5FA85-AD87-599D-507C-E17231F23D6E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578F5E93-EB5C-60CB-922B-88066886FD55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16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BD7F5-C95B-D7E4-92FC-2D11B7CC0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4230B970-1AA7-441D-A18E-1225932B6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19E15F68-7898-15FE-FBAA-7F9829B76055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88611BDF-F206-C73D-5E45-DB5BED2C3BD9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70E779D6-ADEF-B7D0-84A1-C3E051C2F590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F79E58FA-4E46-B72F-7683-5BB2B15DD58D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493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75B51-A234-5D57-630D-EAD48420A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9DF020F1-993B-7D1E-6956-21F993C97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F84AC2E2-C562-1815-B2FB-F57175FCBBC6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DF84BFF5-EA5A-1F45-87B8-CFA1D4153D3F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39EF6DA0-FDDD-D9F3-2C3B-73F8B7A3D7A8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C8F3A424-2CE2-89BC-3A10-10976E142802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180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EA61E-881F-7168-B397-54B8FFEBF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226EF65D-12B6-8421-DEDD-8B0C3E97C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D6A89E39-1713-2BFB-B96D-CD2FA9414F07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E43DE5FA-C482-04A8-810B-87FFFAF930EA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A8AAA6F6-54AC-3A7F-DD20-BDA3D79AFFBF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CD60AB57-8851-388C-C4CE-582124DE1808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504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F7C70-3997-FDD7-F90C-BBC9ED4F7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1AD58277-E962-229A-5A88-8E6C0B3B9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308AEB0E-3139-3F1F-7CC9-F5838843D187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EA7C7D04-3798-451D-9778-C972C464AA9C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728A333C-56AC-78F4-21A3-8A3A4610E23F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10155DA8-5EE5-7A3D-AFF4-F151C5FC057A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59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4BF9D-D250-70C3-E66E-E831F4AAA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2600E01C-9F4A-C78D-EB90-E70EACDA0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4008FAEB-900E-7A65-FC93-1E627A10A926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363C70AD-6281-1FB5-7203-3C144F607A8C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F1E019E8-96E7-6064-0033-25526A2A8C92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612A02C5-08C8-0E2A-3967-7D5A14F33D58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04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89C53-6647-7BCF-146A-ECC772963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315C63E5-C89F-1C0F-51FB-5EF298DE2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C416788F-2722-6244-19C5-2DA3C4DE4A0C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C7F659A8-994E-B3C3-181F-660ECE9616EE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FFDF7D70-D57B-278A-C0FF-07AAC5530B25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B9B203D3-D700-CAEE-E9B1-43966A8CD2C3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220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F7618-590B-1DDF-6437-30EB76422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1230A8B3-27BE-9E4B-6770-7913622D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7C0073EE-8364-8B44-DB32-9B978747A740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C8129FFD-90A0-ABBD-960D-DABA5E088A3E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9627EA3E-ADD2-E142-0CDE-FEBA8B1BAB06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12565AE2-D1D9-2546-5B32-29F567B7EADA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798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C9F5C-61D4-AFEE-EE1F-72155B002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673B2974-D290-1E5A-FBD6-8E95015AB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CF186229-898F-2D1A-C726-CBFA8686EDDB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0D052E6C-6DC2-020B-4261-EDC00574B583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B3C964F0-551E-ACDA-F5AD-0F21683E2B55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E570F789-3C55-E850-304B-C98ECF22DDE7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0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B7F10-281C-FDCE-5971-6609B7A65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5D0EE73B-525D-4E79-3C31-2A9B33236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DF555214-6D77-AAF1-4429-EBA59C7FE7AA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C4F4543F-020C-89DB-4323-FCA14AF1F662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702E0E75-8626-7EA3-D82E-F6ECD9791391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BEBB294B-A7B6-4670-0F0B-4073FA7FF148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291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2F447-A90D-129D-5E9C-EE16B5E88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5D4F782D-92CD-AACF-8FF1-750A5604B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AD2D7433-D161-80E2-4EED-56164D15A745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4332A606-0739-9235-526E-C5A031AA84F4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CDFE540E-BA0A-FDDD-0659-CC98C41DFAD6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9A26BC64-6AC9-B4C0-BFE8-3CE4567EAE3D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730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A6702-0375-48FA-1059-518E501A3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F25B6415-11FC-1559-CA28-CD7495CE5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00D6D32D-E8CC-7F6E-0C9E-F489D9FBB9D9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201581B5-EEAD-7612-C5DB-717D52FE2EC5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F6CABFD8-9EDF-BE66-7B90-B076E67E7576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A523CE1B-D7D3-F705-8F88-6B57CD253794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08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2D1C3-BF4F-6D49-43B7-6BA2C5543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F91B3645-0147-C095-CC56-416C59F3B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CB03681C-D639-0997-6B25-DC178EF5F0EC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5CBA8401-4CAC-91E6-A589-42528DD410BB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2A30B8AD-A87D-1891-CD11-B0CD2D68A777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780BE5F5-EA31-CCDC-D9DA-CE1FFE2D4897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236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841A9-3E5F-ED8A-53A2-F1498C56E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ADA65E93-2B48-8045-178E-FB6BA4E5F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146910D3-C8FB-C4E0-81FB-3F61E4CA051F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0FA6E3D1-6DC1-6AAB-03CF-27557A1FC0C1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42183672-977B-E620-1BDA-1D5A5628AD49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49B3F180-5329-8157-E86E-A7838A192FB6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577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CECD1-134A-30D5-8BEA-75B47866F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B4727ABD-A03C-3960-7CF3-AF64288FA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7FC5F673-DAA3-FC89-5E32-5C1CD2B43698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7E26A9D9-FE1E-CDBB-30AE-2B858EFE15A2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17F2765B-3E81-1FEF-983E-959928ED18AA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A5A0E463-E824-1662-5831-512E60F7EC05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78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51C53-8C1A-043C-CD65-A41A4B398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A90E730B-CBBD-5522-94EC-6160EF812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F871E690-4168-9704-8B59-8AA47621B120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A3DA4E35-9F98-993C-FA7D-AF2677AA466B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B0756937-AD02-14C1-A459-8176C4CF5B57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EE58E870-2669-26C2-FDB5-97F9F8900D49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056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F7208-0C4B-38FB-2456-7B29FD74B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23AEEEB5-E082-27E1-05C3-9D6A90ED7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42CFF23E-F316-8319-FAAD-016B98B95BBF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E0394E29-3435-6C4C-E07A-BE0B376596C2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DF41687E-6B04-57F4-28D6-34879ECC067F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FF793EF1-745B-61C1-7EA8-25BE2758367F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382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17E0C-098C-7AF4-7249-C6CB2243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EB436267-22C8-47DC-85B0-8C9E6A142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CC8D68CB-1659-9038-6740-1760F110D67E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1BA162E2-B40E-ED42-3D43-5C56E84E855D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63C8C7C1-AFEF-8D5A-F4CE-2F2006F93A43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9D7E6F47-A49C-0486-236A-FF89F5C9C61C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354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FBA8A-AB51-EC8E-3DB1-0EDBD7735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CBF33F20-0D11-5219-DE92-6FE08F091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CC1FD5C7-9004-4782-779D-ACAD6975F579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547CE89F-D6F3-E19A-A217-70CFD08ECCE6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13E80657-5DFE-CA69-8B39-A0A1CB54FD41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5B8140E9-66DA-FF68-E3CF-37E75C23C582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7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A9EBE-CCDC-A4BB-EFAE-B3B9993A5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CAA23494-6726-90C0-C081-A246F97B2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A0347FCA-87FB-FDE7-BFAE-03CA5B6BB4A3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EF71CDF1-5597-6901-1EAB-5255BDB50A02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DBA72DF3-0C23-46F7-7B59-B914909091E5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C7B088C0-E389-3E28-E6D3-0E57C3338F41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107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C5865-69A5-2ED2-3162-9DA4FC1FA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793D0D36-E965-FB19-472E-37C3779A7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74774702-5E32-EE14-6F3A-E1D7A417F432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559C47C6-5863-6FBD-DAF3-59351CF4AFAB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8ACBD1DC-F9CA-E0F0-C720-E0F87D59C5FE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279822B4-A7DC-4C9D-ACE6-AD6158908A10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299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001BC-B22C-8E57-94D5-B5682F472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6BE034EA-C840-16CF-6C47-B8C14A709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102-129-124_SB Occlusion Video of Stiff Guidewire_1-28-21" descr="1102-129-124_SB Occlusion Video of Stiff Guidewire_1-28-21">
            <a:hlinkClick r:id="" action="ppaction://media"/>
            <a:extLst>
              <a:ext uri="{FF2B5EF4-FFF2-40B4-BE49-F238E27FC236}">
                <a16:creationId xmlns:a16="http://schemas.microsoft.com/office/drawing/2014/main" id="{878ED164-1A06-48CC-7C0E-847FFB95CB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9614" y="1928469"/>
            <a:ext cx="2852786" cy="2852786"/>
          </a:xfrm>
          <a:prstGeom prst="rect">
            <a:avLst/>
          </a:prstGeom>
        </p:spPr>
      </p:pic>
      <p:sp>
        <p:nvSpPr>
          <p:cNvPr id="5" name="Rectangle 2">
            <a:hlinkClick r:id="rId6" action="ppaction://hlinksldjump"/>
            <a:extLst>
              <a:ext uri="{FF2B5EF4-FFF2-40B4-BE49-F238E27FC236}">
                <a16:creationId xmlns:a16="http://schemas.microsoft.com/office/drawing/2014/main" id="{759AB86F-4E77-3FEF-CB19-00A2FDADF1C1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Rectangle 44">
            <a:hlinkClick r:id="rId7" action="ppaction://hlinksldjump"/>
            <a:extLst>
              <a:ext uri="{FF2B5EF4-FFF2-40B4-BE49-F238E27FC236}">
                <a16:creationId xmlns:a16="http://schemas.microsoft.com/office/drawing/2014/main" id="{AF06E280-3389-DE5D-78C3-7B4D06417D99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Rectangle 46">
            <a:hlinkClick r:id="rId8" action="ppaction://hlinksldjump"/>
            <a:extLst>
              <a:ext uri="{FF2B5EF4-FFF2-40B4-BE49-F238E27FC236}">
                <a16:creationId xmlns:a16="http://schemas.microsoft.com/office/drawing/2014/main" id="{21B1F844-EBB2-DA00-A937-1FCC4094C0B8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9" action="ppaction://hlinksldjump"/>
            <a:extLst>
              <a:ext uri="{FF2B5EF4-FFF2-40B4-BE49-F238E27FC236}">
                <a16:creationId xmlns:a16="http://schemas.microsoft.com/office/drawing/2014/main" id="{A62EE962-A5B2-C3E3-F88B-CA36B77C7787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174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FABA9-C8A8-FF8B-A98F-6A16F21C5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03A3A8A4-272C-35D4-1725-5A49E06FE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5EF866E2-9C74-F6AE-DB21-FF719252CD13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95347DCF-2FF5-29B6-8C70-4DD149EC6691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DE584CFF-B765-0E4C-DB7E-2BDB5C34500B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1FC9535B-7B04-8F43-7F37-02B25DFB18CB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560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68456-715C-724F-8F33-4069DD8AD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1EDEDEDE-D3FD-6839-C365-3A4B2ADB6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DCDEA577-14AA-4304-55AD-6B2E7261A3AE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EE049FEF-303B-809F-F8E0-C8D90596AE80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E7E793BA-943E-FD3D-9CAC-84A9D2175DEF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886AB2FF-0005-CDF5-D0E8-2AB59DFE86C1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430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5DC65-2727-2C89-53C1-390AEDFD2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45A0E4D0-81FA-BB67-58C6-320D68C6B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3E8C06E2-938B-F78E-09D5-9B0E072E121A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5087D082-6C7E-0542-A699-833B12D63D47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10AC46B1-E7CB-E178-B76C-FD6669841253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6784A1BB-30A7-1C89-3F6D-62C610895FBD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357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0C84B-A9C2-03CC-1927-A746FF996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28BF5979-6CF8-CF13-088A-394FF49E4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96C36EC4-CC33-92AF-4D7E-640072D421BC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62FF0509-6687-60ED-259D-3FD778269C4F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A181757E-9BB4-3024-EA25-89B8B694A879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B2658E8C-DC69-7EA7-774D-CD9EA97B2324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324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6EC52-0F93-9F94-222D-0BB93057E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92BB76D7-950D-0F99-8DC0-848245ED0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29D0E769-1174-AC23-8D9B-3230C41F5F5F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D5BC63F4-1840-9CDB-DA51-D26A1E3865A1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A360A688-6451-BDF4-CB20-8F02962E8B8E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A0C2A427-E24A-4AC7-53B8-FFE9CE1FF1CE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633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16890-DF7F-79CC-2071-2191C4A8E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FF9E5656-86F5-4563-5189-2C6B4AC2F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2A972239-4AE4-8D5E-8428-1809056DE3CC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95683C59-3D0F-22A2-D9B0-EDED3F189A93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8E558BD1-CEE2-86F3-3835-D54CF775C963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DE76C7BF-BAB4-000E-584D-CC68A8D58A38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977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B1062-194C-7495-161C-1BB1F2588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04FC27BC-A9CB-5F7B-DAAE-FFD57F302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8551D62E-446D-7894-E0E5-96F0B7DD8BD4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F1486F8A-DE7B-BB6E-47F5-9DD195A19DA3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17F4548D-3C6F-5C77-1869-05129128657A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56B31397-D863-2969-AEA5-5731FA8E27C6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248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0F258-F94F-563B-C345-982774ACB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F17DF572-ABCC-238F-CE54-4AE1E4C92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07321BD1-224C-CDA1-B984-478E9B36F7D3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AC0CBE1E-CABB-528B-124B-EB0D8BB33DD5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32DC804A-F822-FEEF-D61A-36B0B94A59E3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A053D613-2093-33AA-48F1-48C90B9BE61B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23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51639-CF42-15BC-F20F-F9420744F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D7B5EBD-BD1C-46AF-5A98-3449A18E43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A52593FA-1092-A797-EA38-7BA4BB6C0AE6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65F1ADD0-CD00-02B7-90F5-00A1D11BB665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286C63D6-B502-91D5-C5C4-195C5B707B3A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B2927F35-C0BC-1B60-BB63-8A67752941D1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396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34E91-46B2-FC7C-0181-0A837B247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0E1AEB32-BE38-9628-E973-EDCC541D9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ADE28961-E855-016D-2E0D-10D321E7D8BE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35FBF232-DBB8-4A02-8168-5AF28A282232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7637BF84-68C9-6CDF-9869-7C1C0AC11401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E2F74F12-E428-5770-D611-94E8F5C84358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19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BDCD2-05A6-7937-77BB-14993A5C2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87D0A9CE-4097-8508-0209-057DD580C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7D148C21-1F57-A325-9A5A-C4379D8EC4F3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70679208-EAAC-A210-EEA9-CDE16AF86815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C28BE12E-AC58-8C24-100E-D2EE74E519F5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EB19E994-0B23-8CA7-FC2C-07A76BAB8BB6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119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E0028-26FE-2C24-8704-361FB17FB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DF83EE68-1E49-2AB7-D056-A26F90B23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231140054-EN-TBE-Product-Animation-FNL-cq5dam.video.720-hd.mp4">
            <a:hlinkClick r:id="" action="ppaction://media"/>
            <a:extLst>
              <a:ext uri="{FF2B5EF4-FFF2-40B4-BE49-F238E27FC236}">
                <a16:creationId xmlns:a16="http://schemas.microsoft.com/office/drawing/2014/main" id="{D18FB4BA-D40F-038E-2A1E-8DD466216B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0986" y="1927346"/>
            <a:ext cx="6882796" cy="3871573"/>
          </a:xfrm>
          <a:prstGeom prst="rect">
            <a:avLst/>
          </a:prstGeom>
        </p:spPr>
      </p:pic>
      <p:sp>
        <p:nvSpPr>
          <p:cNvPr id="5" name="Rectangle 2">
            <a:hlinkClick r:id="rId6" action="ppaction://hlinksldjump"/>
            <a:extLst>
              <a:ext uri="{FF2B5EF4-FFF2-40B4-BE49-F238E27FC236}">
                <a16:creationId xmlns:a16="http://schemas.microsoft.com/office/drawing/2014/main" id="{5D3BAC5B-0805-5395-FBD3-6FDA657C624D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Rectangle 44">
            <a:hlinkClick r:id="rId7" action="ppaction://hlinksldjump"/>
            <a:extLst>
              <a:ext uri="{FF2B5EF4-FFF2-40B4-BE49-F238E27FC236}">
                <a16:creationId xmlns:a16="http://schemas.microsoft.com/office/drawing/2014/main" id="{D6594B54-9FAB-76B2-F87D-2102302D742C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Rectangle 46">
            <a:hlinkClick r:id="rId8" action="ppaction://hlinksldjump"/>
            <a:extLst>
              <a:ext uri="{FF2B5EF4-FFF2-40B4-BE49-F238E27FC236}">
                <a16:creationId xmlns:a16="http://schemas.microsoft.com/office/drawing/2014/main" id="{3BFB8444-00A1-CAD2-709D-7DAD36B337CE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ABD3F109-F801-949C-31C8-20781DB424B5}"/>
              </a:ext>
            </a:extLst>
          </p:cNvPr>
          <p:cNvSpPr/>
          <p:nvPr/>
        </p:nvSpPr>
        <p:spPr>
          <a:xfrm>
            <a:off x="2227942" y="5827948"/>
            <a:ext cx="364015" cy="36401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Rectangle 45">
            <a:hlinkClick r:id="rId9" action="ppaction://hlinksldjump"/>
            <a:extLst>
              <a:ext uri="{FF2B5EF4-FFF2-40B4-BE49-F238E27FC236}">
                <a16:creationId xmlns:a16="http://schemas.microsoft.com/office/drawing/2014/main" id="{E4407073-AAFF-3797-EBEE-8EE4833E89C0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4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007DD-1957-F22C-6657-8188EA753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70065DB1-9A79-7858-E13D-CA9CF6821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正方形/長方形 4">
            <a:hlinkClick r:id="rId3"/>
            <a:extLst>
              <a:ext uri="{FF2B5EF4-FFF2-40B4-BE49-F238E27FC236}">
                <a16:creationId xmlns:a16="http://schemas.microsoft.com/office/drawing/2014/main" id="{73046A38-A62E-BB69-9317-3940CFE64273}"/>
              </a:ext>
            </a:extLst>
          </p:cNvPr>
          <p:cNvSpPr/>
          <p:nvPr/>
        </p:nvSpPr>
        <p:spPr>
          <a:xfrm>
            <a:off x="4290528" y="6239933"/>
            <a:ext cx="1024671" cy="16086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44088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A8E88-9EDA-6C66-1E3C-ACC262FBA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FD269333-AD92-54C4-3D66-4DC476CC3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DC1ED3F4-3D71-2E18-6527-3D0B3C603507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6A661DDF-075A-FEE7-F49A-665804445A51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34A25085-7398-B747-EA54-368848412B5D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91821693-6510-B5BA-26F5-C3443F85907F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799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A8E85-F03C-747A-8813-76B253344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2832AB7D-98C2-1312-D2DF-C27A95FA3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39856511-5C8A-C3FE-777D-E540B46933DF}"/>
              </a:ext>
            </a:extLst>
          </p:cNvPr>
          <p:cNvSpPr/>
          <p:nvPr/>
        </p:nvSpPr>
        <p:spPr>
          <a:xfrm>
            <a:off x="858905" y="363899"/>
            <a:ext cx="2362488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F08D0C8E-A008-92D9-3F81-940CDF1C8F9E}"/>
              </a:ext>
            </a:extLst>
          </p:cNvPr>
          <p:cNvSpPr/>
          <p:nvPr/>
        </p:nvSpPr>
        <p:spPr>
          <a:xfrm>
            <a:off x="3597951" y="363899"/>
            <a:ext cx="2373175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59605C06-BC73-A611-5B05-C3153D6F6700}"/>
              </a:ext>
            </a:extLst>
          </p:cNvPr>
          <p:cNvSpPr/>
          <p:nvPr/>
        </p:nvSpPr>
        <p:spPr>
          <a:xfrm>
            <a:off x="9007690" y="363899"/>
            <a:ext cx="2289981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89D24723-4681-594C-4D08-AA3DCFB2CA88}"/>
              </a:ext>
            </a:extLst>
          </p:cNvPr>
          <p:cNvSpPr/>
          <p:nvPr/>
        </p:nvSpPr>
        <p:spPr>
          <a:xfrm>
            <a:off x="6347684" y="363899"/>
            <a:ext cx="2283449" cy="58553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031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</Words>
  <Application>Microsoft Macintosh PowerPoint</Application>
  <PresentationFormat>ワイド画面</PresentationFormat>
  <Paragraphs>1</Paragraphs>
  <Slides>76</Slides>
  <Notes>0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76</vt:i4>
      </vt:variant>
    </vt:vector>
  </HeadingPairs>
  <TitlesOfParts>
    <vt:vector size="81" baseType="lpstr">
      <vt:lpstr>Meiryo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>髙田 真貴</cp:lastModifiedBy>
  <cp:revision>4</cp:revision>
  <dcterms:created xsi:type="dcterms:W3CDTF">2025-08-04T01:22:41Z</dcterms:created>
  <dcterms:modified xsi:type="dcterms:W3CDTF">2025-08-04T05:25:45Z</dcterms:modified>
  <cp:category/>
</cp:coreProperties>
</file>