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C3FAA362-4072-8840-B48A-45369F5A7ED8}">
          <p14:sldIdLst>
            <p14:sldId id="256"/>
            <p14:sldId id="257"/>
          </p14:sldIdLst>
        </p14:section>
        <p14:section name="イントロダクション" id="{668C0F45-45FA-B046-A15A-7378B0C4915C}">
          <p14:sldIdLst>
            <p14:sldId id="258"/>
            <p14:sldId id="259"/>
            <p14:sldId id="260"/>
            <p14:sldId id="261"/>
            <p14:sldId id="262"/>
            <p14:sldId id="263"/>
          </p14:sldIdLst>
        </p14:section>
        <p14:section name="デザイン・特徴" id="{22047BA9-D0EC-EF4C-A0D7-89DBDD5F8C94}">
          <p14:sldIdLst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</p14:sldIdLst>
        </p14:section>
        <p14:section name="使用方法" id="{095B8B96-63C2-BE46-B6CE-ECFDBFC2E887}">
          <p14:sldIdLst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</p14:sldIdLst>
        </p14:section>
        <p14:section name="臨床試験" id="{5427E5F3-3F3C-D84D-ADAC-0184D87FE375}">
          <p14:sldIdLst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</p14:sldIdLst>
        </p14:section>
        <p14:section name="SUPPLEMENT" id="{5DA0FCA5-C2C0-A64A-965C-B84B3CA256D1}">
          <p14:sldIdLst>
            <p14:sldId id="301"/>
            <p14:sldId id="302"/>
            <p14:sldId id="303"/>
            <p14:sldId id="304"/>
          </p14:sldIdLst>
        </p14:section>
        <p14:section name="REFFRENCES" id="{0695A642-5C14-7648-BA44-79AFF352F91B}">
          <p14:sldIdLst>
            <p14:sldId id="305"/>
            <p14:sldId id="306"/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7717BD7-F8E2-2FEB-5BA6-31082C14071A}" v="5" dt="2024-12-10T22:55:24.9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howGuides="1">
      <p:cViewPr varScale="1">
        <p:scale>
          <a:sx n="117" d="100"/>
          <a:sy n="117" d="100"/>
        </p:scale>
        <p:origin x="8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A94B3-81E8-3344-AD83-63E4D08348C2}" type="datetimeFigureOut">
              <a:t>7/29/2025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AE0CD-356D-374E-B72B-2B3163035CF7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7627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AE0CD-356D-374E-B72B-2B3163035CF7}" type="slidenum"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6917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AE0CD-356D-374E-B72B-2B3163035CF7}" type="slidenum"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9064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AE0CD-356D-374E-B72B-2B3163035CF7}" type="slidenum"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6016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AE0CD-356D-374E-B72B-2B3163035CF7}" type="slidenum"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4993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AE0CD-356D-374E-B72B-2B3163035CF7}" type="slidenum"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62116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AE0CD-356D-374E-B72B-2B3163035CF7}" type="slidenum"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760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AE0CD-356D-374E-B72B-2B3163035CF7}" type="slidenum"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2233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AE0CD-356D-374E-B72B-2B3163035CF7}" type="slidenum"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5988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AE0CD-356D-374E-B72B-2B3163035CF7}" type="slidenum"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80775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AE0CD-356D-374E-B72B-2B3163035CF7}" type="slidenum"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6452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AE0CD-356D-374E-B72B-2B3163035CF7}" type="slidenum"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1089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AE0CD-356D-374E-B72B-2B3163035CF7}" type="slidenum"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725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AE0CD-356D-374E-B72B-2B3163035CF7}" type="slidenum"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3479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AE0CD-356D-374E-B72B-2B3163035CF7}" type="slidenum"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06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5530A7-E281-7E60-BC8B-3D14B260C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93D3D2A-C1F8-C6D2-029E-3730A7194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C6EE6C-F9B5-ED81-5087-8AF763230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8CC7-5A9D-CB45-A11D-DAD3F316D5FA}" type="datetimeFigureOut">
              <a:t>7/29/2025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608B51F-0AF2-5622-68D1-660E3E49A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85A3CCF-638B-74C4-8D85-29626476C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A33C-68D4-AE44-83D7-8723B3E8F20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371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2EEC09-4CFB-54B3-B270-234C66FA9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4669B85-F0D4-6F2E-FC21-7A59D4DC21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83A227A-1956-645F-A05F-474359F2B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8CC7-5A9D-CB45-A11D-DAD3F316D5FA}" type="datetimeFigureOut">
              <a:t>7/29/2025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EAF723D-3FA9-4DB2-B107-498A72575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466609-503C-3EB6-D978-5F0D046FF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A33C-68D4-AE44-83D7-8723B3E8F20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692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A8A7220-42C5-B54B-6525-C9108638A6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8248CF5-2BE7-6175-5D1A-BD880A8ED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6CA1BDD-1C18-8B87-B3CA-7FB05FCCC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8CC7-5A9D-CB45-A11D-DAD3F316D5FA}" type="datetimeFigureOut">
              <a:t>7/29/2025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39189DB-C535-235C-AC82-DD2AD94B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90F6D1-C166-1AEC-C123-49770D4B9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A33C-68D4-AE44-83D7-8723B3E8F20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86424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091739-14B2-C366-24CD-DC32D4EA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752A902-6592-1014-B0BF-2C3647E19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7188E09-80EC-8781-D82B-AD35545E5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8CC7-5A9D-CB45-A11D-DAD3F316D5FA}" type="datetimeFigureOut">
              <a:t>7/29/2025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13900D1-5055-9CD7-0AD1-B4F4C0AC9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957B48F-962A-B2B4-1A76-097BA8705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A33C-68D4-AE44-83D7-8723B3E8F20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7896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D3C13A-4985-AD59-C298-8592806D7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3FDDFAF-E055-C727-255E-141877BFCF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ED1E867-E115-695E-76F3-0D4146D48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8CC7-5A9D-CB45-A11D-DAD3F316D5FA}" type="datetimeFigureOut">
              <a:t>7/29/2025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4ABCA55-D4B2-6F58-C753-9E3160101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1E432E-E612-7B45-0FE5-03EB79B7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A33C-68D4-AE44-83D7-8723B3E8F20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8618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5C5F8B-ABD3-E0A9-6F5B-BF6F928F9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50357C4-1951-4C50-9932-3E442AF97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0DF253E-7A90-451C-C85D-A47CAABD9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95D9213-302D-20F1-7286-F85F7955E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8CC7-5A9D-CB45-A11D-DAD3F316D5FA}" type="datetimeFigureOut">
              <a:t>7/29/2025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39D74D3-67A7-2131-67B4-5D0D64E71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A772508-0B4C-F2A8-C689-2F076F712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A33C-68D4-AE44-83D7-8723B3E8F20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0266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7A1198E-964A-4EED-1F73-3E2183FA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9F65A8F-ABCC-4DED-1D43-2B9DE0A06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7D00A5F-5EA4-A2D6-8EFF-B61285FC9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941695A-036A-F75B-CBB1-ED7EBFDF2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90C2DA52-875B-5958-CB61-3E12133CC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0ADC7F3-BC12-A09E-1A4D-29EB08B4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8CC7-5A9D-CB45-A11D-DAD3F316D5FA}" type="datetimeFigureOut">
              <a:t>7/29/2025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BF46635-0EAF-B02D-F464-E03512716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7D329381-3FCF-9E66-4E55-E2A1AF696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A33C-68D4-AE44-83D7-8723B3E8F20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0997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489CA78-E514-A8AC-AC16-4EE877E85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D5050B0-D0D4-FB42-4E27-EA83A8703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8CC7-5A9D-CB45-A11D-DAD3F316D5FA}" type="datetimeFigureOut">
              <a:t>7/29/2025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E6C7147-C6D5-5127-E88E-B2202EDF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E71C42B-3E84-3565-0BC5-18A9D1854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A33C-68D4-AE44-83D7-8723B3E8F20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7537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BF07F2B-3EDE-CDB4-0E5F-5445070DD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8CC7-5A9D-CB45-A11D-DAD3F316D5FA}" type="datetimeFigureOut">
              <a:t>7/29/2025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353D60C-222C-B4B7-265E-B3C5B1E71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0ADE51-56FF-9A63-A9D4-7FA997362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A33C-68D4-AE44-83D7-8723B3E8F20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5812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8783CA-30AD-BB02-1F2C-A5C8BC5B0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B4AA4E-DF27-A479-2CF0-898E99E68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6072776-1FCD-0AAD-87A8-B3171983A3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7BB6772-0A55-0831-3564-753523B7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8CC7-5A9D-CB45-A11D-DAD3F316D5FA}" type="datetimeFigureOut">
              <a:t>7/29/2025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11EDD36-DEE6-2514-E48F-E98496BB5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CA3EC7-E7C9-1325-31E9-7D0E2538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A33C-68D4-AE44-83D7-8723B3E8F20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6101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A001F5-4D23-2BE4-5048-628FE9243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C92023C-F7E1-8E87-B7C0-45B35C8CE3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74BF52-700B-C01D-BB07-638B22B12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4298E59-FDF5-F9D9-3F32-6AE886EE6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68CC7-5A9D-CB45-A11D-DAD3F316D5FA}" type="datetimeFigureOut">
              <a:t>7/29/2025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6B1039B-F99A-1ED9-C0BA-0A0B4FFB6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9D15B6F-DEEE-1300-AE9A-F5D90EB4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5A33C-68D4-AE44-83D7-8723B3E8F20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1553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813955B-2A15-02F9-61BC-AF708C496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9FC75C6-F21F-2AAF-0EBD-2301C47CC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FB2CB3-B95A-4C92-E744-F3D0173A6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68CC7-5A9D-CB45-A11D-DAD3F316D5FA}" type="datetimeFigureOut">
              <a:t>7/29/2025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0B4933-4F0A-D03D-F074-7CC8015637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0B6726E-413E-CCF0-C0B4-D623A88B95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EE5A33C-68D4-AE44-83D7-8723B3E8F202}" type="slidenum"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855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slideLayout" Target="../slideLayouts/slideLayout1.xml"/><Relationship Id="rId7" Type="http://schemas.openxmlformats.org/officeDocument/2006/relationships/slide" Target="slide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3.xml"/><Relationship Id="rId11" Type="http://schemas.openxmlformats.org/officeDocument/2006/relationships/slide" Target="slide50.xml"/><Relationship Id="rId5" Type="http://schemas.openxmlformats.org/officeDocument/2006/relationships/image" Target="../media/image13.png"/><Relationship Id="rId10" Type="http://schemas.openxmlformats.org/officeDocument/2006/relationships/slide" Target="slide46.xml"/><Relationship Id="rId4" Type="http://schemas.openxmlformats.org/officeDocument/2006/relationships/image" Target="../media/image12.jpeg"/><Relationship Id="rId9" Type="http://schemas.openxmlformats.org/officeDocument/2006/relationships/slide" Target="slide3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15.jpeg"/><Relationship Id="rId7" Type="http://schemas.openxmlformats.org/officeDocument/2006/relationships/slide" Target="slide3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5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17.jpeg"/><Relationship Id="rId7" Type="http://schemas.openxmlformats.org/officeDocument/2006/relationships/slide" Target="slide3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5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18.jpeg"/><Relationship Id="rId7" Type="http://schemas.openxmlformats.org/officeDocument/2006/relationships/slide" Target="slide3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5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19.jpeg"/><Relationship Id="rId7" Type="http://schemas.openxmlformats.org/officeDocument/2006/relationships/slide" Target="slide3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5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20.jpeg"/><Relationship Id="rId7" Type="http://schemas.openxmlformats.org/officeDocument/2006/relationships/slide" Target="slide3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21.jpeg"/><Relationship Id="rId7" Type="http://schemas.openxmlformats.org/officeDocument/2006/relationships/slide" Target="slide3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5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22.jpeg"/><Relationship Id="rId7" Type="http://schemas.openxmlformats.org/officeDocument/2006/relationships/slide" Target="slide3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5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23.jpeg"/><Relationship Id="rId7" Type="http://schemas.openxmlformats.org/officeDocument/2006/relationships/slide" Target="slide3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5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25.png"/><Relationship Id="rId7" Type="http://schemas.openxmlformats.org/officeDocument/2006/relationships/slide" Target="slide3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27.jpeg"/><Relationship Id="rId7" Type="http://schemas.openxmlformats.org/officeDocument/2006/relationships/slide" Target="slide3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5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31.jpeg"/><Relationship Id="rId7" Type="http://schemas.openxmlformats.org/officeDocument/2006/relationships/slide" Target="slide3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5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40.jpeg"/><Relationship Id="rId7" Type="http://schemas.openxmlformats.org/officeDocument/2006/relationships/slide" Target="slide3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5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3" Type="http://schemas.openxmlformats.org/officeDocument/2006/relationships/slide" Target="slide3.xml"/><Relationship Id="rId7" Type="http://schemas.openxmlformats.org/officeDocument/2006/relationships/slide" Target="slide46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3.xml"/><Relationship Id="rId5" Type="http://schemas.openxmlformats.org/officeDocument/2006/relationships/slide" Target="slide25.xml"/><Relationship Id="rId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6.xml"/><Relationship Id="rId3" Type="http://schemas.openxmlformats.org/officeDocument/2006/relationships/image" Target="../media/image8.jpeg"/><Relationship Id="rId7" Type="http://schemas.openxmlformats.org/officeDocument/2006/relationships/slide" Target="slide3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5.xml"/><Relationship Id="rId5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文字の書かれた紙&#10;&#10;自動的に生成された説明">
            <a:extLst>
              <a:ext uri="{FF2B5EF4-FFF2-40B4-BE49-F238E27FC236}">
                <a16:creationId xmlns:a16="http://schemas.microsoft.com/office/drawing/2014/main" id="{5EAD1757-C672-9D18-E4F8-CAA697E55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2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48F49421-C9E5-42F7-EB5C-06AD168F1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941E024-B3F5-944D-4515-F3A6576DC6C8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C6CAC776-FCF3-5ADB-F2C9-4300BFCF292E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C236C3C1-5A9C-F28C-6C00-7CA12097CF3B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2A1C18ED-44EE-3807-9498-98FF82D09973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EBA448AD-D1A9-CD8B-C614-EC55C9F04459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CDEF7F08-04A0-4771-22CE-DA1890D53319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5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ダイアグラム&#10;&#10;自動的に生成された説明">
            <a:extLst>
              <a:ext uri="{FF2B5EF4-FFF2-40B4-BE49-F238E27FC236}">
                <a16:creationId xmlns:a16="http://schemas.microsoft.com/office/drawing/2014/main" id="{DABC23EB-B3AA-08C0-28ED-7FFA6C2CC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B41196B-BD35-3541-C51A-0E8FA31BA5E5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7DE8074B-3DBF-EEBB-6AD3-B5A99EA50327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540E2045-7A45-96A7-B514-B0C282ECD9DF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CF7CCEF0-4596-728B-93D4-C206217695CF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8F9B1751-3DE9-3847-EC0D-D82C267B3A1E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19A6DCB3-4B57-51DD-0D02-9736DF3A41EB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78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FBEF0C0D-9900-3CBD-F6B7-8E89959C8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VBX 捻れへの追従性">
            <a:hlinkClick r:id="" action="ppaction://media"/>
            <a:extLst>
              <a:ext uri="{FF2B5EF4-FFF2-40B4-BE49-F238E27FC236}">
                <a16:creationId xmlns:a16="http://schemas.microsoft.com/office/drawing/2014/main" id="{9EAC9B78-743E-CD7C-0459-83862791A5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750" out="750"/>
                </p14:media>
              </p:ext>
            </p:extLst>
          </p:nvPr>
        </p:nvPicPr>
        <p:blipFill rotWithShape="1">
          <a:blip r:embed="rId5"/>
          <a:srcRect t="7381" b="7269"/>
          <a:stretch>
            <a:fillRect/>
          </a:stretch>
        </p:blipFill>
        <p:spPr>
          <a:xfrm>
            <a:off x="609600" y="2254688"/>
            <a:ext cx="6894443" cy="3922916"/>
          </a:xfrm>
          <a:prstGeom prst="rect">
            <a:avLst/>
          </a:prstGeom>
        </p:spPr>
      </p:pic>
      <p:sp>
        <p:nvSpPr>
          <p:cNvPr id="5" name="正方形/長方形 4">
            <a:hlinkClick r:id="rId6" action="ppaction://hlinksldjump"/>
            <a:extLst>
              <a:ext uri="{FF2B5EF4-FFF2-40B4-BE49-F238E27FC236}">
                <a16:creationId xmlns:a16="http://schemas.microsoft.com/office/drawing/2014/main" id="{40E5C335-542B-C614-5E12-9BE6D4861D64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7" action="ppaction://hlinksldjump"/>
            <a:extLst>
              <a:ext uri="{FF2B5EF4-FFF2-40B4-BE49-F238E27FC236}">
                <a16:creationId xmlns:a16="http://schemas.microsoft.com/office/drawing/2014/main" id="{CD77C288-4C5C-2EB3-ED02-5E7E5F2BDAA9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8" action="ppaction://hlinksldjump"/>
            <a:extLst>
              <a:ext uri="{FF2B5EF4-FFF2-40B4-BE49-F238E27FC236}">
                <a16:creationId xmlns:a16="http://schemas.microsoft.com/office/drawing/2014/main" id="{E9D1C3C6-58FE-F479-CC56-D057943866B1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9" action="ppaction://hlinksldjump"/>
            <a:extLst>
              <a:ext uri="{FF2B5EF4-FFF2-40B4-BE49-F238E27FC236}">
                <a16:creationId xmlns:a16="http://schemas.microsoft.com/office/drawing/2014/main" id="{2C088FD8-F83F-825E-5BFA-8F52BFA4BA9E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10" action="ppaction://hlinksldjump"/>
            <a:extLst>
              <a:ext uri="{FF2B5EF4-FFF2-40B4-BE49-F238E27FC236}">
                <a16:creationId xmlns:a16="http://schemas.microsoft.com/office/drawing/2014/main" id="{32FFA265-0999-1674-F44C-99B62807A0F6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11" action="ppaction://hlinksldjump"/>
            <a:extLst>
              <a:ext uri="{FF2B5EF4-FFF2-40B4-BE49-F238E27FC236}">
                <a16:creationId xmlns:a16="http://schemas.microsoft.com/office/drawing/2014/main" id="{AFF98CF0-D2C3-D325-DCA3-7C29A6C0DFE6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204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5455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6BA51AC1-B546-3886-2190-6CF190172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0F5B56AA-982E-49BB-3EDF-21ED2A0C7EAA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611BF32F-7C22-3B98-25E4-C5513CF77D4D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C7AB2C6B-8616-2EA4-9D90-70BA754A1E43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AF120173-E883-5A94-1C40-049A579528F6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BEE4BFB7-DB33-5999-113A-6C4D8E270A9F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EBCC95C6-4BED-ECCF-D36A-C41EF89B488C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4576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45E10A32-458F-3436-54B4-1A77CED3B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AF838ED7-7F07-1174-9C7A-B4EADEA4CC6C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EBA72AE1-0106-5257-9B28-B319AB54A6EE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13BE3DD8-5D97-58EF-2004-1BB7EA68490B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21D334E9-0D03-D08E-7F8D-2A0789879869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4BC054F0-5592-80DD-F695-B149F54F02D3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C6E41DAF-BC68-2115-B928-DBCA063FF612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005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ダイアグラム&#10;&#10;中程度の精度で自動的に生成された説明">
            <a:extLst>
              <a:ext uri="{FF2B5EF4-FFF2-40B4-BE49-F238E27FC236}">
                <a16:creationId xmlns:a16="http://schemas.microsoft.com/office/drawing/2014/main" id="{AFE2EEF8-009D-8050-6F3D-9ED5A9025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0EE0B21-F850-6AB3-D71A-4C2E4D0AB3CD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640D5591-8B1F-1F46-6C34-E1D93AB91997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01F211A3-EDF8-CB25-CCA8-DCA23ACE958F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2A19B0B2-2808-09F8-2C79-D22620099B3A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DD84A66E-ED29-908A-AF48-4551A1B825B0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F634BC1A-4E75-808C-6F6A-0E7474CE3EB5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789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低い精度で自動的に生成された説明">
            <a:extLst>
              <a:ext uri="{FF2B5EF4-FFF2-40B4-BE49-F238E27FC236}">
                <a16:creationId xmlns:a16="http://schemas.microsoft.com/office/drawing/2014/main" id="{46C17921-6837-9D11-D3C5-0CE1AEE9B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B32227CE-BA55-62A1-69C3-D0CEF2FC4085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927E9836-35CD-2B2E-6AD6-C957DA34183E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836067CB-6B66-E3D0-2EB1-33990A373D67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A091ABFF-8023-480E-C50B-851293D0C387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C28BA870-F291-4255-3848-960BBA896D10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E6110656-418B-3764-46C1-E106AA172690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335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30985225-26A7-0244-9D42-2997797F3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6F07E839-D070-7732-3185-FE9764E84D42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D1DFB49B-04A3-E5EC-83AA-A1762990F677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0494480D-834F-E2D0-88B4-198DE41E273A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871FB323-2C59-9803-6502-9E3F828F70BF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664BD208-FCCA-5905-5D71-1616FEEAFB09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52378E66-EB3D-0D92-2274-0F90324C348C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092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AC906801-E503-8651-D0BA-11DDF1C8D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DE6A7072-B573-5209-8556-B0F733745439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28168137-6BFB-72BA-4CFD-909C7E8DC075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00E8B3E0-51AF-0577-938B-970DF440881B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19B31FBA-4C18-28C7-5973-4E2C1680CC0E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2C99B724-6931-A496-9677-151B5198192A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891D407D-DA4F-5AE1-1585-C560464E7F1E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347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F4F87B03-FBD7-307F-2E6B-3E6CCC00A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42A81B2F-1C2C-658C-CF7A-0BF1740750AD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AB471C90-BD94-FB53-8532-CFF2E7E17C2A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BA415FE0-021D-C840-44C5-E0420070C60C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BA9E63D3-68D6-50A2-BF54-C5E6D04307DB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B1AD1040-E002-6C30-AA75-0B40A7C358A5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BD5E3977-1996-85EB-AB00-3C6541E11E03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84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BBA01907-A1B7-71A0-20C5-7E85C714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D1F0B83-2BA2-14C0-671D-B21CBC6EFEE7}"/>
              </a:ext>
            </a:extLst>
          </p:cNvPr>
          <p:cNvSpPr/>
          <p:nvPr/>
        </p:nvSpPr>
        <p:spPr>
          <a:xfrm>
            <a:off x="576942" y="3287486"/>
            <a:ext cx="2514601" cy="1230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4" action="ppaction://hlinksldjump"/>
            <a:extLst>
              <a:ext uri="{FF2B5EF4-FFF2-40B4-BE49-F238E27FC236}">
                <a16:creationId xmlns:a16="http://schemas.microsoft.com/office/drawing/2014/main" id="{91887E63-1EAA-F7F5-95ED-248630CB2079}"/>
              </a:ext>
            </a:extLst>
          </p:cNvPr>
          <p:cNvSpPr/>
          <p:nvPr/>
        </p:nvSpPr>
        <p:spPr>
          <a:xfrm>
            <a:off x="3333206" y="3276600"/>
            <a:ext cx="2664823" cy="1230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5" action="ppaction://hlinksldjump"/>
            <a:extLst>
              <a:ext uri="{FF2B5EF4-FFF2-40B4-BE49-F238E27FC236}">
                <a16:creationId xmlns:a16="http://schemas.microsoft.com/office/drawing/2014/main" id="{244734C8-AAAA-A63E-155C-5CA2F692149F}"/>
              </a:ext>
            </a:extLst>
          </p:cNvPr>
          <p:cNvSpPr/>
          <p:nvPr/>
        </p:nvSpPr>
        <p:spPr>
          <a:xfrm>
            <a:off x="6228806" y="3276600"/>
            <a:ext cx="2664823" cy="1230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6" action="ppaction://hlinksldjump"/>
            <a:extLst>
              <a:ext uri="{FF2B5EF4-FFF2-40B4-BE49-F238E27FC236}">
                <a16:creationId xmlns:a16="http://schemas.microsoft.com/office/drawing/2014/main" id="{71B21A4F-3026-6634-FB15-361B10199566}"/>
              </a:ext>
            </a:extLst>
          </p:cNvPr>
          <p:cNvSpPr/>
          <p:nvPr/>
        </p:nvSpPr>
        <p:spPr>
          <a:xfrm>
            <a:off x="576942" y="4713514"/>
            <a:ext cx="2623458" cy="1230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hlinkClick r:id="rId7" action="ppaction://hlinksldjump"/>
            <a:extLst>
              <a:ext uri="{FF2B5EF4-FFF2-40B4-BE49-F238E27FC236}">
                <a16:creationId xmlns:a16="http://schemas.microsoft.com/office/drawing/2014/main" id="{2E703259-15EB-ED04-C6D0-A03CFEBC1879}"/>
              </a:ext>
            </a:extLst>
          </p:cNvPr>
          <p:cNvSpPr/>
          <p:nvPr/>
        </p:nvSpPr>
        <p:spPr>
          <a:xfrm>
            <a:off x="3333206" y="4735286"/>
            <a:ext cx="2664823" cy="1230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hlinkClick r:id="rId8" action="ppaction://hlinksldjump"/>
            <a:extLst>
              <a:ext uri="{FF2B5EF4-FFF2-40B4-BE49-F238E27FC236}">
                <a16:creationId xmlns:a16="http://schemas.microsoft.com/office/drawing/2014/main" id="{3A188721-DD67-93F2-4D57-0F0C72FDB0B7}"/>
              </a:ext>
            </a:extLst>
          </p:cNvPr>
          <p:cNvSpPr/>
          <p:nvPr/>
        </p:nvSpPr>
        <p:spPr>
          <a:xfrm>
            <a:off x="6272349" y="4735286"/>
            <a:ext cx="2664823" cy="12300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833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Web サイト&#10;&#10;自動的に生成された説明">
            <a:extLst>
              <a:ext uri="{FF2B5EF4-FFF2-40B4-BE49-F238E27FC236}">
                <a16:creationId xmlns:a16="http://schemas.microsoft.com/office/drawing/2014/main" id="{451A1A1E-C0F8-6049-AB6B-B0135687C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CADD432C-5BD4-631C-B7D0-9CE9881ABF1B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CD9AC80B-8E9F-E9AC-8676-E1C9B6BF7EF1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4173F5C5-38AD-A551-71B3-AE09777AF941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B4340AD4-1213-867C-68A6-2967AE6B6AC2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5F528241-F87F-EC28-CFAB-A4EAB81BFEEB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380142D2-B58B-D5CB-23C2-E897761A57FF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511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アプリケーション, メール&#10;&#10;自動的に生成された説明">
            <a:extLst>
              <a:ext uri="{FF2B5EF4-FFF2-40B4-BE49-F238E27FC236}">
                <a16:creationId xmlns:a16="http://schemas.microsoft.com/office/drawing/2014/main" id="{D2EEEC9A-B4A1-29D1-14E6-470416F16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5DA661DF-1180-946D-1C76-AFB3AE3D1D5C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F56C092B-ACD5-4B77-C8AB-E7D83E1AB313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F08A8E91-5848-CBA7-6BBE-22E2CD59B3E2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95A3B1DC-1DE4-187C-2584-CAA2BC8F827A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2D107D2A-294F-B5FE-57EF-8187D5899DD6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7AB99906-3056-2283-9A9E-A27BF2FB8906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107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B2386EA2-85C8-A9B2-DBF2-458BDA17D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75A729EB-AB61-35D1-68BA-069B96E239D7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9964DC8B-B91F-959B-7351-2115F8251811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0C914B2B-1D22-6940-25B0-436F3A41A965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D70DEDAF-BCE9-4C5F-11F6-0CC9075A15C4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029CE1AB-0461-86F4-5883-90E6EA9532CC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5DE26A43-B114-84FE-F4C7-210189E62845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81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7A57C5A4-DBB4-67B6-25FE-DF450B66D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8F1753BD-429B-298C-63AD-6EB623A367E3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002B41C3-B516-B6F3-3CF7-AF9C6464D7BD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6606D889-680B-7203-E65B-24E064B6C0AC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24994E53-12DE-D209-34C1-88F14278FDEF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A93C20C4-ABBB-F3D6-FC4E-AF3BD36EE802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F78A0CE8-E658-DFD2-0CCE-E069112ECFA8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60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A4E5451-9113-6CEA-FF23-D341575BFA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4D7894FF-D570-E3C6-FBD2-EC88A03E80B1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6E8FB60D-79DF-901E-8297-EB68C20B03F8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193484C6-F183-9361-DC74-22083DAEE162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0EC29DBA-FEEB-ABA5-2E12-5E9E020B0769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7BF62CA7-FF04-7AAD-4761-ADA038164483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F42A1A06-E9DF-E931-5B9D-CA666817FB1A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28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A592BD6-0442-1BEF-A1D6-BA8AB8B615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8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D4F60DF2-E815-2908-58E4-A9226892F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3A857D46-D295-B1C6-CB00-803D897F8272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FBA843CD-6857-3EBC-C74C-6438643C5695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DF41ED8A-D72A-0F06-E92D-D9C597C9B785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0DEE58BF-8694-B58A-6B6E-E130D70C3BE6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D755DAAD-A5D3-289D-3CCD-9D6A8ABC8F96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37CCA9DF-E50F-4998-78B8-592C3AA9AA58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639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02B6C69F-C8A0-2678-63E6-D631D8804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22CFAED-CCED-C966-ECA4-A2C596BD3E68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DDCC4EDB-1FCB-E98D-0381-EEDAD24BC0DC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DCE6F895-781E-405A-7C9E-2BDE9EF31BFD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08C87C06-D9C5-7A21-C247-873F01A7E15C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2D412E0D-DBD6-1209-82E7-006DBA2371DE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DB76468B-9EBB-D8F1-E71D-7CA22F14017D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796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AA5CB0CE-24B9-43FB-1E78-73EA55DDD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C3DF0FB-8293-6A27-0D30-5DD7C6F28246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C830F028-C475-7EB0-606B-EBBE5E0E6C30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324D2F25-44EC-737B-0024-31085F9F8860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4F58861F-DD59-144F-4C63-01250DB638CC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7BF719F3-D427-5A39-1E1E-EF45347F07F0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DC02172F-FC88-1ED8-D64F-CFEB9F4EBBF1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747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A2C6A7E8-D71C-2B3B-12F1-58C4A871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B8BC42D0-9558-DE76-5685-19A74814EA7A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1DC1DBBC-9591-6CA6-50B6-9DB94C49FB96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8AC6A639-37D7-39DD-36EB-8BFD3091E50D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B3997B1B-9EDD-8FE0-1061-5EA66551E240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D870F3F6-136D-788D-4C6A-C3099585FBA4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A776506F-B14E-D245-A122-C9F22A28C33F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89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5C3DE80-FFDA-352C-FB0B-83FC701FF5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0D8780F8-C53F-9D64-573D-442CF04C2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12AC027E-DBBC-71BA-883A-F124C62CCFE7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1286362C-F64D-52AD-AD92-5B508D3C4B90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78601A90-D7E9-FAA8-F37D-F37805CF9700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0A27C0D6-590C-27F8-6137-D51ED869A161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6F8B1134-673B-4A6A-2E19-9204885482BF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7B3299A7-DEA8-4556-7D66-265A6D62C1D7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42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21EE41D1-F1C1-EBD4-359B-4ACC0A49A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00410E7B-E28A-13F2-7480-37925DE63440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F9BA7F08-C24A-988B-AEE1-F70A3D2B00E5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220C2A48-E8F6-0C54-A34C-648D0B32F1EE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5CE46B73-69F2-CFCE-BBEE-52823E518F85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ED31AFFC-603A-796D-F582-A94DAF774012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23299131-B25B-1AE1-1198-E55FD27460ED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14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中程度の精度で自動的に生成された説明">
            <a:extLst>
              <a:ext uri="{FF2B5EF4-FFF2-40B4-BE49-F238E27FC236}">
                <a16:creationId xmlns:a16="http://schemas.microsoft.com/office/drawing/2014/main" id="{431BE249-EED6-F4FA-DBF8-FCE514375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3EC0FC43-8F80-F524-8223-9FE1DE94EBA3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F9EC16E5-8097-A5CC-0583-6945AED54AEA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23377A0F-E926-2A6C-7EE8-410FBFDFEDED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E7C56AD5-5F0D-D2E1-B392-B5A79CF31EDA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43475520-9AB5-C757-C00F-0180011B26A3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F9D0767A-EDA7-0985-86FA-AC6B5C527C79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898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CE65F5D8-F737-A087-AF9D-7AA0F5073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1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C1B8E768-958A-5796-6E32-373B7FC76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993F0A4-5B37-09D6-A395-8245C05B3FDB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F8A42292-41E6-6211-3E3B-E163C724B9F7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75CD3002-1F73-0966-C1D3-DCD4A72DF613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374196DB-BCAA-0B1A-E32C-559016D275A2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1FE784AD-DF85-AC38-FB5B-BF4516C22CFC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597CEA5C-10F6-7807-734B-B14D3CE66F7D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231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12FE8AE7-B937-573F-53D3-9E1E555BA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5131BA2F-802B-38FA-573A-43E12D720C34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BD8A8983-34C7-1CE0-EAE5-8116012A3E7F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D2DC960B-EFD7-8CCD-821A-817A3B45947F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E80A8E4B-2204-5A2C-FA0E-DCB5811174CE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82E875E0-2177-34FA-FFEC-84D9C22AEAC7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9E825E08-5A6E-78E3-2E84-C23C0A7A28A9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3140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ーブル&#10;&#10;自動的に生成された説明">
            <a:extLst>
              <a:ext uri="{FF2B5EF4-FFF2-40B4-BE49-F238E27FC236}">
                <a16:creationId xmlns:a16="http://schemas.microsoft.com/office/drawing/2014/main" id="{96970F3E-9EBD-D9A1-D2CE-495179FAA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40CAE0CB-42F8-15D9-9438-A69BB1D48B2F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9BD16256-9C3B-92BF-B49E-D22CAF04AC31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CDE013BF-B7E0-5532-B651-C0A947B6C890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31BEE2AB-5919-5129-5017-7D85EF3A5084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67BB1683-943B-4C18-F591-DE2C4EC672E7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4754D5BB-156D-FFED-72BD-9D95A4F87BCF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995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ABBF4FAA-BB41-41C2-4E67-BC8496082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54B5C736-044C-11DD-C870-D944E2548C38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3FE7062C-7C6C-1279-38C4-1C05D0608E0E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6E4C9618-C14C-7CB8-F13E-D23C674B0B63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4132B199-9299-3597-76AA-6D8E59A59475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264E975E-66AB-3F6E-01B7-9A1EAF336BD0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BD6F9BCF-B31D-8D1F-BCB7-2853DEE35AD8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64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CFC82F99-F1C3-78F8-C6B9-0200664EB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E7782A7D-F044-DF77-E753-1C5FB42DA2FE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BD650094-D6F7-F212-BD52-E6FA00664BD8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7D033511-11DC-FDBE-EBBE-BA09310678B7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525F8E2A-46FF-1554-2B8F-DA0AF6558CD1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C43786E9-E6B6-6894-5639-D0B2E9D3910B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F7DB4139-7178-280C-063A-8271680618C7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5226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66C3A3B7-03E0-3CC3-8B56-77E6C136A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5E475C50-8A13-B2F2-6808-8BB54A6D21BB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19839767-F16A-F273-EFA1-5B3282A12722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2AFCFADC-BF28-06DA-80DE-0DC9DEB1A100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76D63550-9065-74C5-0B08-E7FA4B1DD324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037C5E86-9608-BF52-5447-F50B305A5A39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5B70A9B4-A4B2-4D42-3B18-D05A38AC49CF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428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6B0B4C0B-631C-9326-FAFC-0221F3D9D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D0899740-9484-59B1-8035-9773312B29FF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F9825D57-BF5B-F6F5-BEE2-C78433D31C6C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F9AAE1F7-5A77-C4E4-A478-9CD87AD68A1C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A5E28056-5DCE-1021-056D-4E37AB98DC55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7AD59980-71FC-E892-541A-D3B28B166365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7E4245C7-2FFB-E32E-6772-3E2302AEAD34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983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A0EFE3BD-4D61-FC9E-0362-892A313D2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C2D2CC4-414D-1392-4065-1DE89F49F13E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C72F0956-CE5D-9F41-C218-C33E7BBD4A34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009E8F19-8516-1841-C261-E4CDBD9D34B9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348651C2-6090-8D98-2A87-0DA99CEDE041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8E7A1276-0492-CB03-83FE-1A4E66F1C0BE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0532C01E-404D-0EDD-4499-1B36AB34FCCA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2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236D8A38-4BBB-C929-166C-DE29681B0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16C046DD-BA4A-1787-BF07-41295A394624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9799DBCA-FAB3-30E6-8269-A2C9E0A4E5F0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05057B93-5AA0-5AC7-64E8-29DB4505F80F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254044D6-D287-970A-3505-CCC5B2187457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8E401B2A-FA95-7A2E-F8C3-3992736E5FF1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1BC003FE-F9A6-1764-9C15-ECE161728C24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238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CE244FC1-7ED3-ACBD-1860-CA7E7ABC0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6C17FFC-45A5-DCEA-3715-788D74D04F6D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8DFEA10A-6C1F-40B7-9B91-20060319A36B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0C3DABD4-A296-025B-F711-4E347A06D8A0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F83A3BE9-1D70-A9CC-7A6A-F08F290E17A0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9D9EA2E3-8BD6-4D06-70F5-C02D4E7D759F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38851972-97E8-AA60-2682-6BD29FE998DF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835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ーブル&#10;&#10;自動的に生成された説明">
            <a:extLst>
              <a:ext uri="{FF2B5EF4-FFF2-40B4-BE49-F238E27FC236}">
                <a16:creationId xmlns:a16="http://schemas.microsoft.com/office/drawing/2014/main" id="{539C08DF-FD55-CE47-C1D6-B638FD1F2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FFF7C04C-8F30-6456-F2CF-B51FFDD04882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C9DFB181-C32E-B62E-6715-F23A80F1D0BC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0D0461CF-C45B-9EF5-08F5-567B3EA67C25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D2859DD8-5975-B68F-828B-9343E2292E1F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B8D76AD0-1DCF-7864-2AD4-B2DB74F44F87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6DC0AC59-8B95-8A9D-FA2F-9FFB53630286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189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低い精度で自動的に生成された説明">
            <a:extLst>
              <a:ext uri="{FF2B5EF4-FFF2-40B4-BE49-F238E27FC236}">
                <a16:creationId xmlns:a16="http://schemas.microsoft.com/office/drawing/2014/main" id="{06352804-2F70-79C9-0F72-066839518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AFD944B6-21BA-F6D2-1DCB-EDB9AD35757F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D7831798-7800-732C-731D-67AA818B2E7E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75DEA35A-1A01-B37C-1B89-D05D240EDE00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1E914F96-4B5C-E8D6-F72B-D0A6394EA45A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D714CF0E-94E7-741C-2CAA-C9031875E741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CF3BA7F9-4F1A-D39E-589D-AD79A3F55E5C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698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12926DA7-85B7-7B36-EDCB-0E85FF4AA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915DE969-614E-D583-A72A-208874DABED0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284E31DE-B282-0EC2-856F-748F6C26DE97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6845A5EB-33D8-9BD0-1CFC-4BE8F99161DA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B372BC0E-5D50-C451-39FF-DB29751A4485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7A38397F-6CE7-5E91-F32A-9E9577901B0C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BBF5374F-499C-6E78-E568-B9F12B9B7813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515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23E33D2-9A17-88BE-1DC9-2D9C89CFB8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25A5A41-5D1D-850E-7B4E-DA62648F9F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4EE42EC3-9825-0533-F0F2-0D8383E4AA97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09466DD4-A23E-4C6F-1A1C-DBBF8022411C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FF858387-1215-9DD6-E287-AD68C9B71FC4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F74BE530-7D06-7F0F-BF7E-57BA5B506B1F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54AD5DDD-445F-D271-3DD7-2366ACFA76DE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8315560A-EDBC-5DBF-0ACE-E38AC7713D85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297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510BF1FA-A615-65D3-0860-E99F19DD9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CFC787A1-056E-7CA1-0490-F57650226674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269F3A6D-AA86-ABBA-77B2-AC742FCB2A49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1F4E9E94-09DA-46B7-89D6-9510E68062C6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24878048-4125-D449-A7AB-77FB500E4C42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D12D6C0C-73DC-5805-9426-06CD1D28DFDB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ECE5E19D-3719-4B71-53BE-9E190B59A5A8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449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81BFBD11-784F-27E0-9070-82F6E65AB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77419D37-208B-1AC1-85B3-BA058A4B23C0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715B5DD6-D9FD-90BB-9ED4-8E660EC672AE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B34090CB-AB16-B1E4-C7E4-EE8867F0EEAC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BA1392F0-DDBE-DB9F-F345-93DF3649E655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A42966A3-88A8-7517-659C-F63CDBEB3608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AABD223F-065E-D5E9-6DE7-9452FF6C901B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31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A64C9949-5AFB-9F87-481C-07BF060D5A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D5F4085C-26C6-75F2-A896-26A17312D52E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2D035E20-919D-FFF9-EC63-6C00EC812F81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E4C56BD4-1F0C-1F82-3915-B090DA372E48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405DC108-557B-DE3E-6DAD-0ABAB7402AA3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7092660B-5434-1294-FDC0-ACC625D09DA3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FE618F16-D5F9-29EE-D7AE-46340E8028D2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51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B200986-8618-3A91-8256-7DD5E2639A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3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キスト, メール&#10;&#10;自動的に生成された説明">
            <a:extLst>
              <a:ext uri="{FF2B5EF4-FFF2-40B4-BE49-F238E27FC236}">
                <a16:creationId xmlns:a16="http://schemas.microsoft.com/office/drawing/2014/main" id="{E9198E44-E968-21E9-4283-C5BE8BFD3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5B73FB0B-5989-7583-1CB5-64A4627D18CB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B95C5D08-2804-9366-2917-327828572D67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3ED58C1B-8923-2404-6F8C-44EEB5891BAD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7F949151-755C-FC01-A28C-7700AF8F11E1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03E5D275-183F-7DB2-36F9-FEE2585C279D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CEAB5A2C-0DDF-5418-554D-CE0E662B5DD1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011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F8C4FC9-4E70-BCE8-7308-F11819B4D3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02641E3E-ABB7-C5C5-C161-19BAD8F6E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F1293F86-4095-0D03-47D2-F1C9F33B93D4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712522A9-567F-C9DB-FFD2-14A1F2B2E5FC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A5A3D9FF-2273-4CD4-899C-E2A110B0448D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A6AD61A6-9052-E392-0286-B5119C98E421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81BCB54F-2BF9-6700-0430-A9365FF16C9A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19070DAB-9B32-442F-59FE-200D38D2F708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96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&#10;&#10;自動的に生成された説明">
            <a:extLst>
              <a:ext uri="{FF2B5EF4-FFF2-40B4-BE49-F238E27FC236}">
                <a16:creationId xmlns:a16="http://schemas.microsoft.com/office/drawing/2014/main" id="{342D6E26-692A-AA55-D368-107DC6337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3" action="ppaction://hlinksldjump"/>
            <a:extLst>
              <a:ext uri="{FF2B5EF4-FFF2-40B4-BE49-F238E27FC236}">
                <a16:creationId xmlns:a16="http://schemas.microsoft.com/office/drawing/2014/main" id="{11F001FB-8A77-6FF1-96AF-920404128983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4" action="ppaction://hlinksldjump"/>
            <a:extLst>
              <a:ext uri="{FF2B5EF4-FFF2-40B4-BE49-F238E27FC236}">
                <a16:creationId xmlns:a16="http://schemas.microsoft.com/office/drawing/2014/main" id="{59EB4101-7C63-8F2B-5898-F0C094BE4806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5" action="ppaction://hlinksldjump"/>
            <a:extLst>
              <a:ext uri="{FF2B5EF4-FFF2-40B4-BE49-F238E27FC236}">
                <a16:creationId xmlns:a16="http://schemas.microsoft.com/office/drawing/2014/main" id="{F34B188C-AB7D-0DE9-0C82-02BE998B3F67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6" action="ppaction://hlinksldjump"/>
            <a:extLst>
              <a:ext uri="{FF2B5EF4-FFF2-40B4-BE49-F238E27FC236}">
                <a16:creationId xmlns:a16="http://schemas.microsoft.com/office/drawing/2014/main" id="{4A3FA97E-DA80-412D-90D8-BB5030111982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7" action="ppaction://hlinksldjump"/>
            <a:extLst>
              <a:ext uri="{FF2B5EF4-FFF2-40B4-BE49-F238E27FC236}">
                <a16:creationId xmlns:a16="http://schemas.microsoft.com/office/drawing/2014/main" id="{E2E5A8C7-62C9-CD46-92A4-916E28C4708A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8" action="ppaction://hlinksldjump"/>
            <a:extLst>
              <a:ext uri="{FF2B5EF4-FFF2-40B4-BE49-F238E27FC236}">
                <a16:creationId xmlns:a16="http://schemas.microsoft.com/office/drawing/2014/main" id="{3CF85BA4-2002-BACA-7498-AD6056FAF4B9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76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テーブル&#10;&#10;自動的に生成された説明">
            <a:extLst>
              <a:ext uri="{FF2B5EF4-FFF2-40B4-BE49-F238E27FC236}">
                <a16:creationId xmlns:a16="http://schemas.microsoft.com/office/drawing/2014/main" id="{F95C7026-06F5-AE22-A96B-DE434DC09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正方形/長方形 3">
            <a:hlinkClick r:id="rId4" action="ppaction://hlinksldjump"/>
            <a:extLst>
              <a:ext uri="{FF2B5EF4-FFF2-40B4-BE49-F238E27FC236}">
                <a16:creationId xmlns:a16="http://schemas.microsoft.com/office/drawing/2014/main" id="{2048729D-C1C8-7BC8-1369-1B1C1E61A862}"/>
              </a:ext>
            </a:extLst>
          </p:cNvPr>
          <p:cNvSpPr/>
          <p:nvPr/>
        </p:nvSpPr>
        <p:spPr>
          <a:xfrm>
            <a:off x="52251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hlinkClick r:id="rId5" action="ppaction://hlinksldjump"/>
            <a:extLst>
              <a:ext uri="{FF2B5EF4-FFF2-40B4-BE49-F238E27FC236}">
                <a16:creationId xmlns:a16="http://schemas.microsoft.com/office/drawing/2014/main" id="{7ADF3008-FE16-8116-73B0-93671DD035D4}"/>
              </a:ext>
            </a:extLst>
          </p:cNvPr>
          <p:cNvSpPr/>
          <p:nvPr/>
        </p:nvSpPr>
        <p:spPr>
          <a:xfrm>
            <a:off x="2473234" y="500743"/>
            <a:ext cx="1883229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hlinkClick r:id="rId6" action="ppaction://hlinksldjump"/>
            <a:extLst>
              <a:ext uri="{FF2B5EF4-FFF2-40B4-BE49-F238E27FC236}">
                <a16:creationId xmlns:a16="http://schemas.microsoft.com/office/drawing/2014/main" id="{E2C3F144-CE4F-54E7-9A51-B50F944F893B}"/>
              </a:ext>
            </a:extLst>
          </p:cNvPr>
          <p:cNvSpPr/>
          <p:nvPr/>
        </p:nvSpPr>
        <p:spPr>
          <a:xfrm>
            <a:off x="4423954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hlinkClick r:id="rId7" action="ppaction://hlinksldjump"/>
            <a:extLst>
              <a:ext uri="{FF2B5EF4-FFF2-40B4-BE49-F238E27FC236}">
                <a16:creationId xmlns:a16="http://schemas.microsoft.com/office/drawing/2014/main" id="{0E7408B0-81DC-26EA-A438-D4FA74009C6D}"/>
              </a:ext>
            </a:extLst>
          </p:cNvPr>
          <p:cNvSpPr/>
          <p:nvPr/>
        </p:nvSpPr>
        <p:spPr>
          <a:xfrm>
            <a:off x="6124302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hlinkClick r:id="rId8" action="ppaction://hlinksldjump"/>
            <a:extLst>
              <a:ext uri="{FF2B5EF4-FFF2-40B4-BE49-F238E27FC236}">
                <a16:creationId xmlns:a16="http://schemas.microsoft.com/office/drawing/2014/main" id="{DC5CCF66-A0BC-CA5E-9DCA-12BAF92FCF52}"/>
              </a:ext>
            </a:extLst>
          </p:cNvPr>
          <p:cNvSpPr/>
          <p:nvPr/>
        </p:nvSpPr>
        <p:spPr>
          <a:xfrm>
            <a:off x="782465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hlinkClick r:id="rId9" action="ppaction://hlinksldjump"/>
            <a:extLst>
              <a:ext uri="{FF2B5EF4-FFF2-40B4-BE49-F238E27FC236}">
                <a16:creationId xmlns:a16="http://schemas.microsoft.com/office/drawing/2014/main" id="{206D3F15-DA67-50B8-0C5F-E6F655A0988A}"/>
              </a:ext>
            </a:extLst>
          </p:cNvPr>
          <p:cNvSpPr/>
          <p:nvPr/>
        </p:nvSpPr>
        <p:spPr>
          <a:xfrm>
            <a:off x="9525000" y="500743"/>
            <a:ext cx="1632857" cy="391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449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ECC2038-E192-3CBC-71CC-A2899B23F4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8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E34FE880024840B6F1305A850531D4" ma:contentTypeVersion="26" ma:contentTypeDescription="Create a new document." ma:contentTypeScope="" ma:versionID="422eb887bb1096f07b5b8ed67c79ac0d">
  <xsd:schema xmlns:xsd="http://www.w3.org/2001/XMLSchema" xmlns:xs="http://www.w3.org/2001/XMLSchema" xmlns:p="http://schemas.microsoft.com/office/2006/metadata/properties" xmlns:ns2="6f38a6da-8c4e-4a41-b076-2b85015b2bed" targetNamespace="http://schemas.microsoft.com/office/2006/metadata/properties" ma:root="true" ma:fieldsID="f2b0cbca55e0afac828607ae043b73de" ns2:_="">
    <xsd:import namespace="6f38a6da-8c4e-4a41-b076-2b85015b2bed"/>
    <xsd:element name="properties">
      <xsd:complexType>
        <xsd:sequence>
          <xsd:element name="documentManagement">
            <xsd:complexType>
              <xsd:all>
                <xsd:element ref="ns2:Thumbnail" minOccurs="0"/>
                <xsd:element ref="ns2:PJ_x30b3__x30fc__x30c9_" minOccurs="0"/>
                <xsd:element ref="ns2:Business" minOccurs="0"/>
                <xsd:element ref="ns2:_x9818__x57df_" minOccurs="0"/>
                <xsd:element ref="ns2:_x88dc__x8db3__x9805__x76ee_" minOccurs="0"/>
                <xsd:element ref="ns2:_x88fd__x54c1_" minOccurs="0"/>
                <xsd:element ref="ns2:_x30bf__x30a4__x30d7_" minOccurs="0"/>
                <xsd:element ref="ns2:_x30ea__x30ea__x30fc__x30b9__x65e5_" minOccurs="0"/>
                <xsd:element ref="ns2:_x8a66__x7528__x671f__x9650_" minOccurs="0"/>
                <xsd:element ref="ns2:_x30b9__x30c6__x30fc__x30bf__x30b9_" minOccurs="0"/>
                <xsd:element ref="ns2:_x30e1__x30e2_" minOccurs="0"/>
                <xsd:element ref="ns2:MediaServiceBillingMetadata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38a6da-8c4e-4a41-b076-2b85015b2bed" elementFormDefault="qualified">
    <xsd:import namespace="http://schemas.microsoft.com/office/2006/documentManagement/types"/>
    <xsd:import namespace="http://schemas.microsoft.com/office/infopath/2007/PartnerControls"/>
    <xsd:element name="Thumbnail" ma:index="8" nillable="true" ma:displayName="サムネイル" ma:format="Thumbnail" ma:internalName="Thumbnail">
      <xsd:simpleType>
        <xsd:restriction base="dms:Unknown"/>
      </xsd:simpleType>
    </xsd:element>
    <xsd:element name="PJ_x30b3__x30fc__x30c9_" ma:index="9" nillable="true" ma:displayName="PJ コード" ma:format="Dropdown" ma:internalName="PJ_x30b3__x30fc__x30c9_">
      <xsd:simpleType>
        <xsd:restriction base="dms:Text">
          <xsd:maxLength value="255"/>
        </xsd:restriction>
      </xsd:simpleType>
    </xsd:element>
    <xsd:element name="Business" ma:index="10" nillable="true" ma:displayName="Business" ma:format="Dropdown" ma:internalName="Business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ortic"/>
                    <xsd:enumeration value="Peripheral"/>
                    <xsd:enumeration value="Cardiac &amp; Surgical"/>
                    <xsd:enumeration value="MPD"/>
                  </xsd:restriction>
                </xsd:simpleType>
              </xsd:element>
            </xsd:sequence>
          </xsd:extension>
        </xsd:complexContent>
      </xsd:complexType>
    </xsd:element>
    <xsd:element name="_x9818__x57df_" ma:index="11" nillable="true" ma:displayName="領域" ma:format="Dropdown" ma:internalName="_x9818__x57df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bdominal"/>
                    <xsd:enumeration value="Thoracic"/>
                    <xsd:enumeration value="LEAD"/>
                    <xsd:enumeration value="DA"/>
                    <xsd:enumeration value="VIATORR"/>
                    <xsd:enumeration value="Graft"/>
                    <xsd:enumeration value="Suture"/>
                    <xsd:enumeration value="Cardiac"/>
                    <xsd:enumeration value="Surgical"/>
                  </xsd:restriction>
                </xsd:simpleType>
              </xsd:element>
            </xsd:sequence>
          </xsd:extension>
        </xsd:complexContent>
      </xsd:complexType>
    </xsd:element>
    <xsd:element name="_x88dc__x8db3__x9805__x76ee_" ma:index="12" nillable="true" ma:displayName="補足項目" ma:format="Dropdown" ma:internalName="_x88dc__x8db3__x9805__x76ee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循環器医"/>
                    <xsd:enumeration value="小児循環器医"/>
                    <xsd:enumeration value="脳神経医"/>
                    <xsd:enumeration value="AAA疾患啓発キャンペーン"/>
                    <xsd:enumeration value="Taper"/>
                    <xsd:enumeration value="CTAGAC25周年記念キャンペーン"/>
                    <xsd:enumeration value="ISR"/>
                    <xsd:enumeration value="SFA"/>
                    <xsd:enumeration value="Injury"/>
                    <xsd:enumeration value="AVR"/>
                    <xsd:enumeration value="Illiac"/>
                    <xsd:enumeration value="外科向け"/>
                    <xsd:enumeration value="ASD"/>
                    <xsd:enumeration value="PFO 脳神経医"/>
                    <xsd:enumeration value="PFO 循環器医"/>
                    <xsd:enumeration value="EXC 25周年キャンペーン"/>
                    <xsd:enumeration value="CBAS"/>
                  </xsd:restriction>
                </xsd:simpleType>
              </xsd:element>
            </xsd:sequence>
          </xsd:extension>
        </xsd:complexContent>
      </xsd:complexType>
    </xsd:element>
    <xsd:element name="_x88fd__x54c1_" ma:index="13" nillable="true" ma:displayName="製品" ma:format="Dropdown" ma:internalName="_x88fd__x54c1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EXCC"/>
                    <xsd:enumeration value="IBE"/>
                    <xsd:enumeration value="MOB"/>
                    <xsd:enumeration value="TBE"/>
                    <xsd:enumeration value="DSF"/>
                    <xsd:enumeration value="CTAGAC"/>
                    <xsd:enumeration value="EXC"/>
                    <xsd:enumeration value="EVAR"/>
                    <xsd:enumeration value="CTAG"/>
                    <xsd:enumeration value="TLBC"/>
                    <xsd:enumeration value="TLC"/>
                    <xsd:enumeration value="GCA"/>
                    <xsd:enumeration value="GSO"/>
                    <xsd:enumeration value="VSX"/>
                    <xsd:enumeration value="VBX"/>
                    <xsd:enumeration value="VIATORR"/>
                    <xsd:enumeration value="ACU アキュシール"/>
                    <xsd:enumeration value="PRO プロパテン"/>
                    <xsd:enumeration value="SVG ストレッチグラフト"/>
                    <xsd:enumeration value="IVG インテリング"/>
                    <xsd:enumeration value="GTS スーチャー外科向け"/>
                    <xsd:enumeration value="GTSO スーチャー歯科向け"/>
                    <xsd:enumeration value="DLMB デュアルメッシュ"/>
                    <xsd:enumeration value="PCM 心膜用シート"/>
                    <xsd:enumeration value="CVP 心臓修理用パッチ"/>
                    <xsd:enumeration value="STP ソフトティッシュパッチ"/>
                    <xsd:enumeration value="PRO プロパテン小児"/>
                    <xsd:enumeration value="TAMBE"/>
                    <xsd:enumeration value="PDX 人工硬膜PDX"/>
                    <xsd:enumeration value="MVP 人工硬膜MVP"/>
                    <xsd:enumeration value="DM/DS 人工硬膜DM"/>
                  </xsd:restriction>
                </xsd:simpleType>
              </xsd:element>
            </xsd:sequence>
          </xsd:extension>
        </xsd:complexContent>
      </xsd:complexType>
    </xsd:element>
    <xsd:element name="_x30bf__x30a4__x30d7_" ma:index="14" nillable="true" ma:displayName="タイプ" ma:format="Dropdown" ma:internalName="_x30bf__x30a4__x30d7_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価格表"/>
                    <xsd:enumeration value="製品カタログ・ポケットガイド"/>
                    <xsd:enumeration value="ダイダクティック"/>
                    <xsd:enumeration value="動画"/>
                    <xsd:enumeration value="留置手順"/>
                    <xsd:enumeration value="保険フライヤー"/>
                    <xsd:enumeration value="データフライヤー"/>
                    <xsd:enumeration value="規格表・オーダーシート"/>
                    <xsd:enumeration value="ケースレポート"/>
                    <xsd:enumeration value="スピーカースライド"/>
                    <xsd:enumeration value="プレゼン資料"/>
                    <xsd:enumeration value="セミナーレポート"/>
                    <xsd:enumeration value="テクニカルレポート"/>
                    <xsd:enumeration value="FSAトレーニング"/>
                    <xsd:enumeration value="認定証"/>
                    <xsd:enumeration value="ポスター"/>
                    <xsd:enumeration value="疾患啓発冊子"/>
                    <xsd:enumeration value="患者冊子"/>
                    <xsd:enumeration value="その他"/>
                    <xsd:enumeration value="文献"/>
                    <xsd:enumeration value="イベント・展示"/>
                    <xsd:enumeration value="テンプレート"/>
                  </xsd:restriction>
                </xsd:simpleType>
              </xsd:element>
            </xsd:sequence>
          </xsd:extension>
        </xsd:complexContent>
      </xsd:complexType>
    </xsd:element>
    <xsd:element name="_x30ea__x30ea__x30fc__x30b9__x65e5_" ma:index="15" nillable="true" ma:displayName="リリース日" ma:default="[today]" ma:format="DateOnly" ma:internalName="_x30ea__x30ea__x30fc__x30b9__x65e5_">
      <xsd:simpleType>
        <xsd:restriction base="dms:DateTime"/>
      </xsd:simpleType>
    </xsd:element>
    <xsd:element name="_x8a66__x7528__x671f__x9650_" ma:index="16" nillable="true" ma:displayName="使用期限" ma:format="DateOnly" ma:internalName="_x8a66__x7528__x671f__x9650_">
      <xsd:simpleType>
        <xsd:restriction base="dms:DateTime"/>
      </xsd:simpleType>
    </xsd:element>
    <xsd:element name="_x30b9__x30c6__x30fc__x30bf__x30b9_" ma:index="17" nillable="true" ma:displayName="ステータス" ma:format="Dropdown" ma:internalName="_x30b9__x30c6__x30fc__x30bf__x30b9_">
      <xsd:simpleType>
        <xsd:restriction base="dms:Choice">
          <xsd:enumeration value="公開中"/>
          <xsd:enumeration value="廃盤"/>
          <xsd:enumeration value="公開前"/>
        </xsd:restriction>
      </xsd:simpleType>
    </xsd:element>
    <xsd:element name="_x30e1__x30e2_" ma:index="18" nillable="true" ma:displayName="メモ" ma:format="Dropdown" ma:internalName="_x30e1__x30e2_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Metadata" ma:index="2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usiness xmlns="6f38a6da-8c4e-4a41-b076-2b85015b2bed">
      <Value>Peripheral</Value>
    </Business>
    <PJ_x30b3__x30fc__x30c9_ xmlns="6f38a6da-8c4e-4a41-b076-2b85015b2bed">24PL3020-JA01</PJ_x30b3__x30fc__x30c9_>
    <_x30b9__x30c6__x30fc__x30bf__x30b9_ xmlns="6f38a6da-8c4e-4a41-b076-2b85015b2bed">公開中</_x30b9__x30c6__x30fc__x30bf__x30b9_>
    <_x30bf__x30a4__x30d7_ xmlns="6f38a6da-8c4e-4a41-b076-2b85015b2bed">
      <Value>ダイダクティック</Value>
    </_x30bf__x30a4__x30d7_>
    <Thumbnail xmlns="6f38a6da-8c4e-4a41-b076-2b85015b2bed" xsi:nil="true"/>
    <_x30ea__x30ea__x30fc__x30b9__x65e5_ xmlns="6f38a6da-8c4e-4a41-b076-2b85015b2bed">2025-04-07T06:11:20+00:00</_x30ea__x30ea__x30fc__x30b9__x65e5_>
    <_x30e1__x30e2_ xmlns="6f38a6da-8c4e-4a41-b076-2b85015b2bed" xsi:nil="true"/>
    <_x8a66__x7528__x671f__x9650_ xmlns="6f38a6da-8c4e-4a41-b076-2b85015b2bed" xsi:nil="true"/>
    <_x88fd__x54c1_ xmlns="6f38a6da-8c4e-4a41-b076-2b85015b2bed">
      <Value>VBX</Value>
    </_x88fd__x54c1_>
    <_x88dc__x8db3__x9805__x76ee_ xmlns="6f38a6da-8c4e-4a41-b076-2b85015b2bed">
      <Value>Illiac</Value>
    </_x88dc__x8db3__x9805__x76ee_>
    <_x9818__x57df_ xmlns="6f38a6da-8c4e-4a41-b076-2b85015b2bed">
      <Value>LEAD</Value>
    </_x9818__x57df_>
  </documentManagement>
</p:properties>
</file>

<file path=customXml/itemProps1.xml><?xml version="1.0" encoding="utf-8"?>
<ds:datastoreItem xmlns:ds="http://schemas.openxmlformats.org/officeDocument/2006/customXml" ds:itemID="{B4D3E213-9303-438D-AC9A-DE53DA731D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D49FED-1424-4F67-8152-5F1C03EFF5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f38a6da-8c4e-4a41-b076-2b85015b2b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2C57C03-2F31-4F9A-A141-01B998113DD1}">
  <ds:schemaRefs>
    <ds:schemaRef ds:uri="http://schemas.microsoft.com/office/2006/metadata/properties"/>
    <ds:schemaRef ds:uri="http://schemas.microsoft.com/office/infopath/2007/PartnerControls"/>
    <ds:schemaRef ds:uri="b622f0b6-c0dd-4de3-b566-97c2eb1a6506"/>
    <ds:schemaRef ds:uri="63a454b5-f282-4959-be4c-ed58a516e886"/>
    <ds:schemaRef ds:uri="6f38a6da-8c4e-4a41-b076-2b85015b2be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14</Words>
  <Application>Microsoft Office PowerPoint</Application>
  <PresentationFormat>Widescreen</PresentationFormat>
  <Paragraphs>14</Paragraphs>
  <Slides>52</Slides>
  <Notes>14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髙田 真貴</dc:creator>
  <cp:lastModifiedBy>髙田 真貴</cp:lastModifiedBy>
  <cp:revision>13</cp:revision>
  <dcterms:created xsi:type="dcterms:W3CDTF">2024-04-25T11:22:09Z</dcterms:created>
  <dcterms:modified xsi:type="dcterms:W3CDTF">2025-07-30T05:19:08Z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0x010100DDE34FE880024840B6F1305A850531D4</vt:lpwstr>
  </property>
  <property fmtid="{D5CDD505-2E9C-101B-9397-08002B2CF9AE}" pid="3" name="MediaServiceImageTags">
    <vt:lpwstr/>
  </property>
  <property fmtid="{D5CDD505-2E9C-101B-9397-08002B2CF9AE}" pid="4" name="Order">
    <vt:lpwstr>232700.000000000</vt:lpwstr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lpwstr/>
  </property>
  <property fmtid="{D5CDD505-2E9C-101B-9397-08002B2CF9AE}" pid="13" name="カテゴリ2">
    <vt:lpwstr>;#Iliac;#</vt:lpwstr>
  </property>
  <property fmtid="{D5CDD505-2E9C-101B-9397-08002B2CF9AE}" pid="14" name="カテゴリ">
    <vt:lpwstr>;#LEAD;#</vt:lpwstr>
  </property>
  <property fmtid="{D5CDD505-2E9C-101B-9397-08002B2CF9AE}" pid="15" name="用途">
    <vt:lpwstr>医療従事者</vt:lpwstr>
  </property>
</Properties>
</file>