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0"/>
    <p:restoredTop sz="94692"/>
  </p:normalViewPr>
  <p:slideViewPr>
    <p:cSldViewPr snapToGrid="0">
      <p:cViewPr varScale="1">
        <p:scale>
          <a:sx n="91" d="100"/>
          <a:sy n="91" d="100"/>
        </p:scale>
        <p:origin x="186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C1F79-CCC0-6F44-BC91-BD5EA12AAC1A}" type="datetimeFigureOut">
              <a:t>2025/7/30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D3FB9-2C5F-AA45-93F2-93EC4E62AB7B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8584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D3FB9-2C5F-AA45-93F2-93EC4E62AB7B}" type="slidenum"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795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F88BA8-9490-A495-516E-DE7EE591C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99F9664-BA68-1480-2F08-147921F11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3DCDE3-D648-80FC-AE4E-20B49093F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9ED7-E12A-9C47-BB35-79B4CB2C193D}" type="datetimeFigureOut">
              <a:t>2025/7/30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0B2693-122F-217A-1AA8-1DEEFA87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CE14B2-7FAD-1C99-F45C-B9F659506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6460-CF11-5B4B-B287-75D34EACD28A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175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B9FEFD-D579-F353-2C18-43E0FD03B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CE71ED9-CEA5-01AC-2157-59F5F43CB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CF7DFD9-C001-348D-5C77-92FE847BC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9ED7-E12A-9C47-BB35-79B4CB2C193D}" type="datetimeFigureOut">
              <a:t>2025/7/30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1D6735D-EFFE-732A-9E42-8B595549D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DCA3CF-BFCE-158C-F912-E4E38C82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6460-CF11-5B4B-B287-75D34EACD28A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914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4F28C15-03C0-6098-9FD8-5A7657407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3C4D7B6-2E12-3306-C201-8C2DEC893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BB8742-4F34-0CE6-1A2A-06B47A68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9ED7-E12A-9C47-BB35-79B4CB2C193D}" type="datetimeFigureOut">
              <a:t>2025/7/30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374A66-671C-B60C-C014-3831FC2A4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70BD1B7-862D-DDAC-EBA6-C333DF17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6460-CF11-5B4B-B287-75D34EACD28A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760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E360ED-E622-8BE8-2F5C-850C3A40A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CB5E4E-F410-FF90-417E-520793FC6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EE0E16-A03B-A333-8107-C44FCE48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9ED7-E12A-9C47-BB35-79B4CB2C193D}" type="datetimeFigureOut">
              <a:t>2025/7/30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13CFAF7-EC72-C63D-E170-CB5B774A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E2F126C-0558-4429-A3FA-E7CB0156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6460-CF11-5B4B-B287-75D34EACD28A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50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A0BEDC-95AA-B347-AF5B-3DEF4DDD8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020F2D3-54AE-74AF-84C1-24FACC9EA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E87CEF-C4A9-853B-C0F9-1BB374BED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9ED7-E12A-9C47-BB35-79B4CB2C193D}" type="datetimeFigureOut">
              <a:t>2025/7/30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9FDB98-6E3F-91B7-EA7F-CE904F3F4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B924B2-C5AB-1634-1C35-D4FDB0CCC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6460-CF11-5B4B-B287-75D34EACD28A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7345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71BC63-099F-86DA-9B6D-FBBFD6B6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D927C8-DB80-5A0C-1E88-66403069AA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485E88E-2E1B-020F-572D-39BFC5BD1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A063EAA-8325-9F72-EFA5-51E8CDF44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9ED7-E12A-9C47-BB35-79B4CB2C193D}" type="datetimeFigureOut">
              <a:t>2025/7/30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48120DE-4854-3A8E-DCF6-0D20C6C2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E2CC33D-B6EE-946F-F771-239ED91E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6460-CF11-5B4B-B287-75D34EACD28A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2800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DE10E3-636A-B068-05EC-3E894E05C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6E9414-49FE-7652-68AC-0C70486CD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7CC64E9-7442-0825-E8AD-A7B696F2C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8BE4F2B-A966-81BA-9C81-83131301D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A662D31-9762-7A92-0AF0-E1005B7269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FC080C2-A618-3B95-E744-D845F5B23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9ED7-E12A-9C47-BB35-79B4CB2C193D}" type="datetimeFigureOut">
              <a:t>2025/7/30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83981CC-2852-62D1-89D9-950F2319B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AF0ACD1-AE2E-8CD4-DDC1-4B1A844C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6460-CF11-5B4B-B287-75D34EACD28A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119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14630F-5162-5F7B-88CB-58D6A1B3F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91FEAE6-A1C8-C83E-FD55-288786281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9ED7-E12A-9C47-BB35-79B4CB2C193D}" type="datetimeFigureOut">
              <a:t>2025/7/30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E63DB66-BA44-4AB9-4C7C-58A3FE88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49271CE-74B9-CD54-CB86-B972FE99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6460-CF11-5B4B-B287-75D34EACD28A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77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1851422-FF70-4514-933C-4955BC907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9ED7-E12A-9C47-BB35-79B4CB2C193D}" type="datetimeFigureOut">
              <a:t>2025/7/30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1B58A05-94CF-41BF-698F-4CEA50D5C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4DC164-F19D-4504-75E7-72031403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6460-CF11-5B4B-B287-75D34EACD28A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0408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8617A1-4EAE-BA9F-E9AD-E03AA753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6BFFED-937D-ABCB-3248-32B3266D6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0EF7B85-C626-F79E-3AA2-DB5875753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0FD4D6-DD53-A023-9E14-E31F9A903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9ED7-E12A-9C47-BB35-79B4CB2C193D}" type="datetimeFigureOut">
              <a:t>2025/7/30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93C7FFE-799D-0843-0DA9-242BFD25F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4763E5F-5933-BDE7-33C5-50A4AC34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6460-CF11-5B4B-B287-75D34EACD28A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444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3E8572-6D5B-2767-73FB-6D41D4A4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5C2CA86-F085-6C7A-5016-9B2D444DD2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6B6C7EA-9BF0-AB6E-AC91-BFF882A7A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43309A4-F6FF-2170-4E10-892C239E1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9ED7-E12A-9C47-BB35-79B4CB2C193D}" type="datetimeFigureOut">
              <a:t>2025/7/30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3F2A5A7-1EA8-AA5C-C55A-030E3C0AB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31403E4-5938-53DC-7417-2155F1EA2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6460-CF11-5B4B-B287-75D34EACD28A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9515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7274E29-632F-99B0-5ACE-BB9D1982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0EB2B03-B0F0-F71F-E427-D81AAA743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ADCF3F7-2B20-F1B1-86F9-3C214C3C82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269ED7-E12A-9C47-BB35-79B4CB2C193D}" type="datetimeFigureOut">
              <a:t>2025/7/30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DD8084-DC77-4D0D-9D16-3E279AB2C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BB6BF3-F3B2-00C4-2CF2-2EFEC55D3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556460-CF11-5B4B-B287-75D34EACD28A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77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60.xml"/><Relationship Id="rId18" Type="http://schemas.openxmlformats.org/officeDocument/2006/relationships/slide" Target="slide38.xml"/><Relationship Id="rId26" Type="http://schemas.openxmlformats.org/officeDocument/2006/relationships/slide" Target="slide39.xml"/><Relationship Id="rId3" Type="http://schemas.openxmlformats.org/officeDocument/2006/relationships/slide" Target="slide6.xml"/><Relationship Id="rId21" Type="http://schemas.openxmlformats.org/officeDocument/2006/relationships/slide" Target="slide68.xml"/><Relationship Id="rId7" Type="http://schemas.openxmlformats.org/officeDocument/2006/relationships/slide" Target="slide14.xml"/><Relationship Id="rId12" Type="http://schemas.openxmlformats.org/officeDocument/2006/relationships/slide" Target="slide57.xml"/><Relationship Id="rId17" Type="http://schemas.openxmlformats.org/officeDocument/2006/relationships/slide" Target="slide24.xml"/><Relationship Id="rId25" Type="http://schemas.openxmlformats.org/officeDocument/2006/relationships/slide" Target="slide30.xml"/><Relationship Id="rId2" Type="http://schemas.openxmlformats.org/officeDocument/2006/relationships/image" Target="../media/image4.png"/><Relationship Id="rId16" Type="http://schemas.openxmlformats.org/officeDocument/2006/relationships/slide" Target="slide10.xml"/><Relationship Id="rId20" Type="http://schemas.openxmlformats.org/officeDocument/2006/relationships/slide" Target="slide5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52.xml"/><Relationship Id="rId24" Type="http://schemas.openxmlformats.org/officeDocument/2006/relationships/slide" Target="slide26.xml"/><Relationship Id="rId5" Type="http://schemas.openxmlformats.org/officeDocument/2006/relationships/slide" Target="slide9.xml"/><Relationship Id="rId15" Type="http://schemas.openxmlformats.org/officeDocument/2006/relationships/slide" Target="slide5.xml"/><Relationship Id="rId23" Type="http://schemas.openxmlformats.org/officeDocument/2006/relationships/slide" Target="slide25.xml"/><Relationship Id="rId28" Type="http://schemas.openxmlformats.org/officeDocument/2006/relationships/slide" Target="slide41.xml"/><Relationship Id="rId10" Type="http://schemas.openxmlformats.org/officeDocument/2006/relationships/slide" Target="slide50.xml"/><Relationship Id="rId19" Type="http://schemas.openxmlformats.org/officeDocument/2006/relationships/slide" Target="slide48.xml"/><Relationship Id="rId4" Type="http://schemas.openxmlformats.org/officeDocument/2006/relationships/slide" Target="slide8.xml"/><Relationship Id="rId9" Type="http://schemas.openxmlformats.org/officeDocument/2006/relationships/slide" Target="slide49.xml"/><Relationship Id="rId14" Type="http://schemas.openxmlformats.org/officeDocument/2006/relationships/slide" Target="slide63.xml"/><Relationship Id="rId22" Type="http://schemas.openxmlformats.org/officeDocument/2006/relationships/slide" Target="slide69.xml"/><Relationship Id="rId27" Type="http://schemas.openxmlformats.org/officeDocument/2006/relationships/slide" Target="slide4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image" Target="../media/image40.png"/><Relationship Id="rId7" Type="http://schemas.openxmlformats.org/officeDocument/2006/relationships/slide" Target="slide3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slide" Target="slide10.xml"/><Relationship Id="rId10" Type="http://schemas.openxmlformats.org/officeDocument/2006/relationships/slide" Target="slide68.xml"/><Relationship Id="rId4" Type="http://schemas.openxmlformats.org/officeDocument/2006/relationships/slide" Target="slide5.xml"/><Relationship Id="rId9" Type="http://schemas.openxmlformats.org/officeDocument/2006/relationships/slide" Target="slide5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12" Type="http://schemas.openxmlformats.org/officeDocument/2006/relationships/slide" Target="slide6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5.xml"/><Relationship Id="rId11" Type="http://schemas.openxmlformats.org/officeDocument/2006/relationships/slide" Target="slide56.xml"/><Relationship Id="rId5" Type="http://schemas.openxmlformats.org/officeDocument/2006/relationships/image" Target="../media/image64.png"/><Relationship Id="rId10" Type="http://schemas.openxmlformats.org/officeDocument/2006/relationships/slide" Target="slide48.xml"/><Relationship Id="rId4" Type="http://schemas.openxmlformats.org/officeDocument/2006/relationships/image" Target="../media/image63.png"/><Relationship Id="rId9" Type="http://schemas.openxmlformats.org/officeDocument/2006/relationships/slide" Target="slide3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12" Type="http://schemas.openxmlformats.org/officeDocument/2006/relationships/slide" Target="slide6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5.xml"/><Relationship Id="rId11" Type="http://schemas.openxmlformats.org/officeDocument/2006/relationships/slide" Target="slide56.xml"/><Relationship Id="rId5" Type="http://schemas.openxmlformats.org/officeDocument/2006/relationships/image" Target="../media/image64.png"/><Relationship Id="rId10" Type="http://schemas.openxmlformats.org/officeDocument/2006/relationships/slide" Target="slide48.xml"/><Relationship Id="rId4" Type="http://schemas.openxmlformats.org/officeDocument/2006/relationships/image" Target="../media/image65.png"/><Relationship Id="rId9" Type="http://schemas.openxmlformats.org/officeDocument/2006/relationships/slide" Target="slide3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12" Type="http://schemas.openxmlformats.org/officeDocument/2006/relationships/slide" Target="slide6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5.xml"/><Relationship Id="rId11" Type="http://schemas.openxmlformats.org/officeDocument/2006/relationships/slide" Target="slide56.xml"/><Relationship Id="rId5" Type="http://schemas.openxmlformats.org/officeDocument/2006/relationships/image" Target="../media/image64.png"/><Relationship Id="rId10" Type="http://schemas.openxmlformats.org/officeDocument/2006/relationships/slide" Target="slide48.xml"/><Relationship Id="rId4" Type="http://schemas.openxmlformats.org/officeDocument/2006/relationships/image" Target="../media/image66.png"/><Relationship Id="rId9" Type="http://schemas.openxmlformats.org/officeDocument/2006/relationships/slide" Target="slide38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12" Type="http://schemas.openxmlformats.org/officeDocument/2006/relationships/slide" Target="slide6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5.xml"/><Relationship Id="rId11" Type="http://schemas.openxmlformats.org/officeDocument/2006/relationships/slide" Target="slide56.xml"/><Relationship Id="rId5" Type="http://schemas.openxmlformats.org/officeDocument/2006/relationships/image" Target="../media/image64.png"/><Relationship Id="rId10" Type="http://schemas.openxmlformats.org/officeDocument/2006/relationships/slide" Target="slide48.xml"/><Relationship Id="rId4" Type="http://schemas.openxmlformats.org/officeDocument/2006/relationships/image" Target="../media/image67.png"/><Relationship Id="rId9" Type="http://schemas.openxmlformats.org/officeDocument/2006/relationships/slide" Target="slide3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12" Type="http://schemas.openxmlformats.org/officeDocument/2006/relationships/slide" Target="slide6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5.xml"/><Relationship Id="rId11" Type="http://schemas.openxmlformats.org/officeDocument/2006/relationships/slide" Target="slide56.xml"/><Relationship Id="rId5" Type="http://schemas.openxmlformats.org/officeDocument/2006/relationships/image" Target="../media/image64.png"/><Relationship Id="rId10" Type="http://schemas.openxmlformats.org/officeDocument/2006/relationships/slide" Target="slide48.xml"/><Relationship Id="rId4" Type="http://schemas.openxmlformats.org/officeDocument/2006/relationships/image" Target="../media/image68.png"/><Relationship Id="rId9" Type="http://schemas.openxmlformats.org/officeDocument/2006/relationships/slide" Target="slide3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.xml"/><Relationship Id="rId7" Type="http://schemas.openxmlformats.org/officeDocument/2006/relationships/slide" Target="slide4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4" Type="http://schemas.openxmlformats.org/officeDocument/2006/relationships/slide" Target="slide10.xml"/><Relationship Id="rId9" Type="http://schemas.openxmlformats.org/officeDocument/2006/relationships/slide" Target="slide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99B1B7A4-F737-B628-36AE-12DBED503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4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6B776-D0C7-A243-672C-0D9296A51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と数字と文字の加工写真&#10;&#10;自動的に生成された説明">
            <a:extLst>
              <a:ext uri="{FF2B5EF4-FFF2-40B4-BE49-F238E27FC236}">
                <a16:creationId xmlns:a16="http://schemas.microsoft.com/office/drawing/2014/main" id="{FA9F505A-EBD7-FF4C-43EA-9D617B604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5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65C16-FB9C-5090-35E7-82A47AA79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B76132C0-1D84-53CB-26E3-BAE5145CC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4DC6C37D-395B-E3B2-4A3D-F10BCB87CC16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22CB8475-AA5A-47BB-CCFA-7A0C7F63ADEA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D825B350-3E61-73F9-5CB6-003F093DAF81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13E775ED-D5FB-B3D1-8BE1-3526D3CA3D09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D4BA2F14-0904-9FF6-1FEE-50AAE7B66ED4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7A02D565-A86E-D929-42D9-B70AEC17CFED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CBD99B7E-0364-8C7E-7B1C-B15451D8960B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58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62CFD-BC28-6E9D-B5F0-C1DA5F72B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4B06FEEA-5E7E-FA79-4858-EA5D6F140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B00AAA5-C4C8-AFD7-EB14-6E371E7D0D00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08F23586-C69D-2BD7-E769-852601E18E80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4A0E2286-22BB-6C6C-ACFA-ADB034CAF991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EB00D468-7234-5B71-2DFB-709B317E26C8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8CCE6EE3-4A6A-305C-3F8F-0D9DDF8CEE32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5F41C50E-8165-B139-A9AA-4374E9DEBE97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1BF709BC-37F3-4DA2-D0FE-251EF40905C0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630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A5613-44BC-29BD-C19E-12AF04A1D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350BC12C-6B88-16F1-CA18-8F5723CBC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83D6FCE-F4FF-37A1-28AE-AE8223C88FFD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1CA89ED1-15C5-1762-93BE-1316A2F7AB7F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6FEC313D-6C0C-23B1-3FD8-7707D8FB439E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210EE9C1-EB60-E168-7A3B-15872AFD929E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6F9F7B82-045F-FFD9-60BD-8BC47F9CF10D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F5B5C1E8-D2CD-D4E9-B884-9098026D7885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4D3AFF02-074D-B769-FE77-9757F5B8CA04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44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509EE-9609-59AB-075C-832A6A7D5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A5F170C-879C-516C-08F7-88BE3EB9B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正方形/長方形 4">
            <a:hlinkClick r:id="rId3" action="ppaction://hlinksldjump"/>
            <a:extLst>
              <a:ext uri="{FF2B5EF4-FFF2-40B4-BE49-F238E27FC236}">
                <a16:creationId xmlns:a16="http://schemas.microsoft.com/office/drawing/2014/main" id="{8A3662E6-CD66-61E3-1B99-120BB4FEFAE6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4" action="ppaction://hlinksldjump"/>
            <a:extLst>
              <a:ext uri="{FF2B5EF4-FFF2-40B4-BE49-F238E27FC236}">
                <a16:creationId xmlns:a16="http://schemas.microsoft.com/office/drawing/2014/main" id="{3930846B-214B-E5BA-A92E-39D7CA601DCF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5" action="ppaction://hlinksldjump"/>
            <a:extLst>
              <a:ext uri="{FF2B5EF4-FFF2-40B4-BE49-F238E27FC236}">
                <a16:creationId xmlns:a16="http://schemas.microsoft.com/office/drawing/2014/main" id="{EABBF428-3F37-0E7E-F537-57F0FFE5AA98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6" action="ppaction://hlinksldjump"/>
            <a:extLst>
              <a:ext uri="{FF2B5EF4-FFF2-40B4-BE49-F238E27FC236}">
                <a16:creationId xmlns:a16="http://schemas.microsoft.com/office/drawing/2014/main" id="{B9FD6DFD-ACFC-261B-43ED-958027A4451E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7" action="ppaction://hlinksldjump"/>
            <a:extLst>
              <a:ext uri="{FF2B5EF4-FFF2-40B4-BE49-F238E27FC236}">
                <a16:creationId xmlns:a16="http://schemas.microsoft.com/office/drawing/2014/main" id="{DA1D5A17-0CD8-A4B6-0AB5-D63BFF3F7F00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8" action="ppaction://hlinksldjump"/>
            <a:extLst>
              <a:ext uri="{FF2B5EF4-FFF2-40B4-BE49-F238E27FC236}">
                <a16:creationId xmlns:a16="http://schemas.microsoft.com/office/drawing/2014/main" id="{FDD31F2F-F995-E963-B51F-C339D0D393B1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hlinkClick r:id="rId9" action="ppaction://hlinksldjump"/>
            <a:extLst>
              <a:ext uri="{FF2B5EF4-FFF2-40B4-BE49-F238E27FC236}">
                <a16:creationId xmlns:a16="http://schemas.microsoft.com/office/drawing/2014/main" id="{D1877172-F091-C0E1-C0BF-DE1940923E01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54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3C138-545A-E89A-3B78-CE8929445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自動的に生成された説明">
            <a:extLst>
              <a:ext uri="{FF2B5EF4-FFF2-40B4-BE49-F238E27FC236}">
                <a16:creationId xmlns:a16="http://schemas.microsoft.com/office/drawing/2014/main" id="{2746B3A5-2DB0-DE4B-BF20-9A3A7231B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6945E383-C24B-F032-6E58-CB5F00E5C52A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A5F93263-F4DA-3F07-7159-6F496A03F078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C940CF01-6C9B-2131-1DAB-EFD196EBFBD1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406FFB1B-30A8-0F55-416B-38C7AEBA2713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77880A4C-477B-A113-A890-AEF9C84DF51B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BE612A6B-33FA-EFAB-9485-C60539C2303B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60F3933A-FEBA-C375-2325-CB031E9A4411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08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41274-DCC7-1CA5-8EAD-F75B9DAA3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557A597-2F0C-A17D-971D-7A63E22E8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FCEFFBBF-0054-3B6F-FFBC-11536D9CC8C1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3AA7370A-FF7D-7F6D-F4C9-55CA90D80361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B04B7DB5-002E-9482-D8DE-46B50450ECAF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764D2802-A521-FD9A-A648-2CC7A1903DC0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178D53EC-FA16-F054-900F-2CE136FAC1A4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27EA728F-E1F1-EA8E-B46B-24946BC4EB9C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8B4DD89E-8BDC-6306-E236-F4AC49627791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51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A76DA-3E64-AE1A-DE9D-D20EBC4BD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84252EA8-B300-6AB7-F565-C93133715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D5D93AB-73CA-6EAE-AE0A-6B82FC97EAD4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7050A1CC-00EA-F6FB-0D98-1C023D1E6227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E200E470-FCDF-0308-9573-B8D039C7A8B2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56B03305-CF89-2AAE-6554-AA087CBB3091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434081DB-0FC5-DAA5-8E35-204F9B9D50C6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65B2B005-D35B-007D-2E29-23B96F207EE3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32DF39D4-995A-1F53-E325-6F9B5ED9869E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73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C7F91-27C1-695D-F55D-8C5F64BEE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1CB65D01-EBB2-22C3-7830-187AF2AB7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11F2385A-38AB-7FE7-D396-ABAA16498178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70B84F97-D006-0C0B-CFE9-D34F77279AFD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8CDB2350-E58F-BDA8-2DF8-72E5466887BD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E8931F53-3F2E-2B8E-C2D9-AA369901BD68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85A091BB-7025-A82E-7F06-F177A5B1F3C7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C37C3CB9-6EE0-0B78-8A94-984F73CF6DBA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8A3E5725-A691-0061-D3DE-8C3394C16FC1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840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0DC16-BBE0-C605-81DE-75D62613E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3C918E3-C9DE-A914-2165-0CF1FA56A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49CB912-9B41-26E9-43C7-1EE3C94CC4AB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B361D4DF-328C-6640-2A7B-A0E7CD0696B3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F16AE8D9-6B1E-156A-3723-43FDA2D6CA40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1B3A8D41-C94D-C46E-1BE5-1915B688B798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E46232C6-183F-A865-4E05-50F998F848E4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F17C6FA7-5346-E795-DA17-66F39F3DEFCC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C53D8F24-2E9E-62AB-4A7C-6130A078A9FC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467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80A11-4208-B14F-7512-2235B8613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41E78CF8-86A4-2E0F-2305-7AE46FF19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D2FB0-CF7E-69FD-1262-248EAC5EB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216E8207-C1C9-C081-4C75-C70E72B7B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F45EEC2C-5B3F-D264-D93D-1B2E89ED2A0A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7CF58FA0-D327-D855-8A6B-F0FDB7541875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DA081303-C7AB-320E-3968-50EBEFBED69E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0B679BC0-84E9-8F40-198F-D6CB0D1500C5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B447EE81-4141-E3FE-9D51-F1BF9B93282A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F16CA15F-44DB-C78D-3ACB-8CDDB017BA32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38F99DD1-DE89-75D4-84DD-10E547042FB2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807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7B26C-2DE9-2D1E-C40C-492C6F527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FCF9ED5C-D09A-866C-3313-9A60DA783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68E035F1-FA02-182C-2CBC-0A2D7061677B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9F2B01C6-0F31-745B-CED5-3470DAE91A52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5ECC5D08-85C9-2135-B825-D8A9C04B9061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2B96E6A1-1AC4-8E1D-69E2-29C0B44B907B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490B41FA-AA37-68D0-2524-3EF271480E6D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95CE3D86-1B37-EEDC-0CCF-053DCB037364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9F5E26BF-44DB-A255-D714-31A4FB956253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4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6DEA6-EB29-464D-E871-EC6359C6A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B6D20FD-D6A9-FCC3-15EA-E1C3DE7EC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D1CF2C31-9213-D1DA-59ED-8488B46D168F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316AC729-B7F0-8E8D-E76B-167ADD19F20E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1E0FE2A2-5C4D-8E3E-3AFF-10EECBDD2B1D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5A74FB63-B1F5-39AC-714F-5A5378E21D94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BBFA0246-E2E6-F2DF-4691-92F8A153CA40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3B4472AE-FF39-3C21-7A90-905AB47806BC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46A406C1-EDEF-557D-DD26-B387164A7E78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83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B6178-E915-B98F-A4A9-1D6F5F7F6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C3DF8EE-EE8A-7449-1CC1-458DBA5A4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D8619E8-AEAD-3750-24D4-EB599D58FBE7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A010847C-DD2F-C05D-6C85-3480E41B21E5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1B57C157-169A-2273-C35B-69AA8086A731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090013F9-2206-175D-7A89-994F3A869DE4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9B64CCF9-DA7B-C820-A08E-8289053DE6BD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25E997CA-39AF-2611-B84B-2E794D15CF31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BD9545AF-FAE1-C0AD-574D-EEC7F7436014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596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BC2BF-4971-654C-A53D-99481BD7A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と数字と文字の加工写真&#10;&#10;自動的に生成された説明">
            <a:extLst>
              <a:ext uri="{FF2B5EF4-FFF2-40B4-BE49-F238E27FC236}">
                <a16:creationId xmlns:a16="http://schemas.microsoft.com/office/drawing/2014/main" id="{4014F7E6-72EF-BF05-B49B-92E03AE6C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8D8CF-5DA6-65F6-6539-33E51596E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22ED0B6-6B15-8172-BF26-92100A66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E2640D2-B50A-A541-46D5-B88D9AAFC1F0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50594CAF-663E-DC07-A6D1-4B9835C34522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BA7498F6-E1C7-39FA-520E-06DE648BDD7F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440BD78A-68A9-E965-E4B3-8E544E257F5C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0135F5FC-ACDD-118A-0675-2DEF72361D83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B2F48422-0C19-B94B-463A-C2F8A210EAD6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AAFEFF42-4B48-61B9-AA3F-4D296C8196A4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466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47DAA-0939-C577-AD06-B3D5A2DFD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51DF070F-B0F8-D4B7-89B4-AD5278B55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6C755AB8-E6AB-A485-7C0A-C9B59AAD0F10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BDBC50A9-0D08-7F84-C85D-E73C2E357DC0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DF7F20AE-EDC2-FA78-B4DC-36C644391432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7DC7361C-76C5-BF01-0947-5DAAF34B85B6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8343DE22-EE9E-02F8-01F3-C179E08A9ABC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44378075-88E1-7272-1946-F955176EB0A9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5DBE5EB9-6413-0493-7202-875F4A3F739F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731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8ACDA-8611-8393-02AD-92CCD1A44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42D45E3-816F-50CA-9B93-C0F4A81FB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C5CAE405-8AB0-E8C5-883B-BF6C56DA22CF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FAC335F2-54B2-AD07-4407-ACB1EB0B5398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F355A2AB-3B5E-539A-B035-3BC78BB4F563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859797BE-654E-8413-2A08-48B0EC42DC26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9AB4A3C2-8704-5634-EB9F-673E286F10B3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AF831203-1777-388C-7583-77CBF772CF60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6BC33218-98D7-9347-BEAC-C553CF6B7BCE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110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5BDF0-DA6E-02C3-AD88-010D5B2B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E601C6C-3C49-7105-F333-9339182A3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3F98FF18-E529-C115-87B3-3669497D7561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B40ED5ED-616A-1D43-0FAE-D2932707E530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E08656E6-2250-75E6-00B3-C9525444BACB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61A965CE-1936-348A-C350-6E05D7551A54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9DFD1DFE-B45F-C8B8-CBD3-8396E2A39BD1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D8B59831-F5B2-CF46-51A5-FFA1E9099547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69654875-39FA-4AB5-F17D-ACAB472800F5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613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CD579-FE78-CAE5-0B0B-E7BC542EE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C0485604-A157-A257-64CF-880C2E566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0F0A3E05-6442-AEC1-7B3E-1E80FF9F2BDA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B4F0F3B2-CD52-855C-1051-19367DDA9865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EBECC8FF-06E0-C3EE-C627-B9137504B6C7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BE536380-0C5B-C0D4-CC3B-D823E9026C0E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1FA5F9ED-D1EA-FEE2-3174-F2968671546D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E3DA8B9B-5C0D-3E9A-9776-AD6967BB2444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801BD688-D81F-C96C-47A2-E279CA7D3C92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69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0D615-E67F-88ED-F0A4-7A8D17618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666A0567-46A5-6E9F-BFD5-CB59CAEFC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8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AB72E-A5AE-92FA-8A28-0B0F5068C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43707853-D142-530A-A0A7-792DB0B8D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0D9F03D-C0A3-A618-3762-D0E20389B405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CDB2B784-DC83-5933-F74A-DF94835664F7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9DAC9529-1AFF-FD2D-17A0-4F1C5B37314C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CBA91013-72D0-10F3-C1DC-AE23E02D2295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072B56E5-16F5-D59D-AB94-8AC400F01918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221952A6-0413-0A5C-F3E5-AD0FC2A7C781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9D9F89DD-531D-527C-F0C6-253595B1A4B4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45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849DA-CCD0-8878-3415-21DEC61A8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14A33C8C-2362-D2A2-1BD4-F0DD6EDD9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CF80456F-A274-58D0-975A-97077D67418A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E6693FC4-346B-11C1-570A-143A319B7988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B84E8D4B-4179-732B-B19A-13B324530E37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14B07927-A616-5D23-E0DB-BCB56DF6132E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3A9364E5-8190-8FB9-E1E2-FB49BD74B7D1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07822F05-A86F-E07D-0A9E-43144ECFEEAD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DCD59E86-7CB9-4BCC-CC91-AC374E3B6D46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037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4F7BF-DBCD-4731-A139-DFEC7DBBF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A69E0D97-65FE-76A4-2242-B6B8B584F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877F802-C4AA-6CD4-3AD5-D3A0B111C718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3A1196B4-676B-E1AD-1398-45A19F2C022F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AF52334D-B40A-1E9C-3FE4-2BC143910BE8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12EB0484-1F26-2D03-929E-E4E2D70F2285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6C9B7934-B3FF-71BE-A3F6-6B529F00A70D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A0E2D77C-F0E4-C6E1-AC89-474B9BFF634E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5CBFC710-6143-C127-50F0-8DE525226837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014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2F64-B741-0117-962F-D62835A6E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39881A5C-8384-C03F-3B30-B2A454B41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11F6AE3-FF29-AD0D-264B-6CD38E221546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CE50D7CC-BA67-460E-EFD7-64614ACDDD82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09A611A9-980B-3CF4-21AC-FB2C4EC17084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4BBD3D2D-62C0-902A-1BA8-11698305615E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8C9CAE50-549E-2F18-4E5E-B1D2ACEA8F8D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334ADE68-583B-F740-079C-5867E83465E1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F01C3414-1470-E9E3-8E73-3D07BE206511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62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C41A1-5FC6-5009-AA38-804847D14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23BE1072-1A93-D59B-850F-A2CD4390D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886F5596-ADA4-01CB-675A-619D6228A0E4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7B6A45C1-BBFE-5B76-13DB-8F3A1998928E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295FC68A-0229-B255-D3ED-43DEAC0E96B0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80797D90-8857-0B72-517C-F3568A764402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089C1ED5-4724-BB17-F051-1E2A8D9CEF7D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1482CD52-A954-E2B0-C93E-AE81B1B1B809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62C5F0D6-60B7-7C1F-80A6-1B2519960726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466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3D8CE-E3CB-D63D-9C67-3296DF018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D656132-FBB0-B6A1-A456-0F0586515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15756F79-FCAD-79F5-04CF-FB7BCC01E373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F31A6D16-19E7-8EA1-8AD5-0492272683C6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5EF3EC9F-328C-1E6F-9A92-D10FE81F625C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79AB939B-70F4-4CC8-C162-F60D2A6980E6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5E47F451-F724-9CA6-4A62-E70E85480A28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B40A1EF1-E521-59B9-CC63-C813656E9BAF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5DC085F0-DD08-B4A2-01E7-2CB7689ECB20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450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07548-3123-021E-9B02-1023B3B22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グラフ&#10;&#10;自動的に生成された説明">
            <a:extLst>
              <a:ext uri="{FF2B5EF4-FFF2-40B4-BE49-F238E27FC236}">
                <a16:creationId xmlns:a16="http://schemas.microsoft.com/office/drawing/2014/main" id="{5DB0DA8F-9AB7-8A12-A5E8-C809E47A0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A80E0F9-6443-6AF4-375C-521603E18282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B7DFC7CD-7C42-FD0F-6EA6-F73985019778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857C7945-D77E-CCB1-17CB-484BDA8D524E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0900747D-85FE-30AF-7929-471EC9699E7F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267EA405-28B5-E5DB-A38F-EFAE33A5343C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67B48A7F-F3E9-230F-2048-740FE89C69D3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419882F8-5755-CAAD-BDB8-2585824B1EA8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263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8D4EB-B8AE-E408-5846-5333DCE4B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&#10;&#10;自動的に生成された説明">
            <a:extLst>
              <a:ext uri="{FF2B5EF4-FFF2-40B4-BE49-F238E27FC236}">
                <a16:creationId xmlns:a16="http://schemas.microsoft.com/office/drawing/2014/main" id="{051F2818-085C-82AB-4049-02582F426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正方形/長方形 10">
            <a:hlinkClick r:id="rId3" action="ppaction://hlinksldjump"/>
            <a:extLst>
              <a:ext uri="{FF2B5EF4-FFF2-40B4-BE49-F238E27FC236}">
                <a16:creationId xmlns:a16="http://schemas.microsoft.com/office/drawing/2014/main" id="{F715BE98-BF4F-8879-5B6C-378B91DD05BE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正方形/長方形 11">
            <a:hlinkClick r:id="rId4" action="ppaction://hlinksldjump"/>
            <a:extLst>
              <a:ext uri="{FF2B5EF4-FFF2-40B4-BE49-F238E27FC236}">
                <a16:creationId xmlns:a16="http://schemas.microsoft.com/office/drawing/2014/main" id="{EC037059-F5FE-6E28-B7A9-C1A480AF0978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正方形/長方形 12">
            <a:hlinkClick r:id="rId5" action="ppaction://hlinksldjump"/>
            <a:extLst>
              <a:ext uri="{FF2B5EF4-FFF2-40B4-BE49-F238E27FC236}">
                <a16:creationId xmlns:a16="http://schemas.microsoft.com/office/drawing/2014/main" id="{8E734B05-6904-73EF-73BB-3442BBAD3983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4" name="正方形/長方形 13">
            <a:hlinkClick r:id="rId6" action="ppaction://hlinksldjump"/>
            <a:extLst>
              <a:ext uri="{FF2B5EF4-FFF2-40B4-BE49-F238E27FC236}">
                <a16:creationId xmlns:a16="http://schemas.microsoft.com/office/drawing/2014/main" id="{4D100DDA-0B9D-813B-1FD7-0516063F946C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" name="正方形/長方形 14">
            <a:hlinkClick r:id="rId7" action="ppaction://hlinksldjump"/>
            <a:extLst>
              <a:ext uri="{FF2B5EF4-FFF2-40B4-BE49-F238E27FC236}">
                <a16:creationId xmlns:a16="http://schemas.microsoft.com/office/drawing/2014/main" id="{92992992-9CC9-D79B-9F3F-93DE477956A9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" name="正方形/長方形 15">
            <a:hlinkClick r:id="rId8" action="ppaction://hlinksldjump"/>
            <a:extLst>
              <a:ext uri="{FF2B5EF4-FFF2-40B4-BE49-F238E27FC236}">
                <a16:creationId xmlns:a16="http://schemas.microsoft.com/office/drawing/2014/main" id="{7106DAC1-8402-91CA-0E4A-377BEB7D6D59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正方形/長方形 16">
            <a:hlinkClick r:id="rId9" action="ppaction://hlinksldjump"/>
            <a:extLst>
              <a:ext uri="{FF2B5EF4-FFF2-40B4-BE49-F238E27FC236}">
                <a16:creationId xmlns:a16="http://schemas.microsoft.com/office/drawing/2014/main" id="{64E78370-7795-B117-062A-8E18FF5F8055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55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C6027-86EB-4B44-741B-2734D62D9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と数字と文字の加工写真&#10;&#10;自動的に生成された説明">
            <a:extLst>
              <a:ext uri="{FF2B5EF4-FFF2-40B4-BE49-F238E27FC236}">
                <a16:creationId xmlns:a16="http://schemas.microsoft.com/office/drawing/2014/main" id="{BEE5ACDF-D0BC-742E-0B89-E13BDB11A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B96D1-4319-CC97-4BFE-E770F0067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B8A4E03-2E6D-AC74-9B28-9CB2C2A08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3247"/>
            <a:ext cx="12233328" cy="6881247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551EF72B-A7D1-A965-A039-78063C709426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EBCA31A5-F84B-4AF6-7B86-90EB151763AC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151DBCD9-00E1-2A28-95AF-B8EFEAA39E9E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DB12830F-CB22-D341-DFC8-D2D3F3CBB847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C6E7210E-E299-EF28-FFD5-635B3FF9C2DC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76803040-D422-2BBF-2746-481DB5000D10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110CC60D-97AB-1E9C-594D-5C348B444D95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707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4A3A4-D620-A0A2-FDAC-4955CB903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22FFD4CD-E025-08E4-BE6D-BFD4FFF4A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正方形/長方形 9">
            <a:hlinkClick r:id="rId3" action="ppaction://hlinksldjump"/>
            <a:extLst>
              <a:ext uri="{FF2B5EF4-FFF2-40B4-BE49-F238E27FC236}">
                <a16:creationId xmlns:a16="http://schemas.microsoft.com/office/drawing/2014/main" id="{14ED5DDC-3565-3A11-B11A-60B36AA87033}"/>
              </a:ext>
            </a:extLst>
          </p:cNvPr>
          <p:cNvSpPr/>
          <p:nvPr/>
        </p:nvSpPr>
        <p:spPr>
          <a:xfrm>
            <a:off x="648229" y="4238895"/>
            <a:ext cx="792000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hlinkClick r:id="rId4" action="ppaction://hlinksldjump"/>
            <a:extLst>
              <a:ext uri="{FF2B5EF4-FFF2-40B4-BE49-F238E27FC236}">
                <a16:creationId xmlns:a16="http://schemas.microsoft.com/office/drawing/2014/main" id="{9DCE9273-F087-283C-98F5-6754F09FE0A9}"/>
              </a:ext>
            </a:extLst>
          </p:cNvPr>
          <p:cNvSpPr/>
          <p:nvPr/>
        </p:nvSpPr>
        <p:spPr>
          <a:xfrm>
            <a:off x="1490439" y="4238895"/>
            <a:ext cx="792000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正方形/長方形 11">
            <a:hlinkClick r:id="rId5" action="ppaction://hlinksldjump"/>
            <a:extLst>
              <a:ext uri="{FF2B5EF4-FFF2-40B4-BE49-F238E27FC236}">
                <a16:creationId xmlns:a16="http://schemas.microsoft.com/office/drawing/2014/main" id="{5D597FFC-DF03-E29A-61CF-E15B512AE894}"/>
              </a:ext>
            </a:extLst>
          </p:cNvPr>
          <p:cNvSpPr/>
          <p:nvPr/>
        </p:nvSpPr>
        <p:spPr>
          <a:xfrm>
            <a:off x="2336660" y="4238895"/>
            <a:ext cx="792000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正方形/長方形 12">
            <a:hlinkClick r:id="rId6" action="ppaction://hlinksldjump"/>
            <a:extLst>
              <a:ext uri="{FF2B5EF4-FFF2-40B4-BE49-F238E27FC236}">
                <a16:creationId xmlns:a16="http://schemas.microsoft.com/office/drawing/2014/main" id="{D96A16CD-7459-AFF9-4C51-891B056B7247}"/>
              </a:ext>
            </a:extLst>
          </p:cNvPr>
          <p:cNvSpPr/>
          <p:nvPr/>
        </p:nvSpPr>
        <p:spPr>
          <a:xfrm>
            <a:off x="3415492" y="4238895"/>
            <a:ext cx="593586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4" name="正方形/長方形 13">
            <a:hlinkClick r:id="rId7" action="ppaction://hlinksldjump"/>
            <a:extLst>
              <a:ext uri="{FF2B5EF4-FFF2-40B4-BE49-F238E27FC236}">
                <a16:creationId xmlns:a16="http://schemas.microsoft.com/office/drawing/2014/main" id="{C814B4F7-CEE6-ECED-9F9C-097D51F73A55}"/>
              </a:ext>
            </a:extLst>
          </p:cNvPr>
          <p:cNvSpPr/>
          <p:nvPr/>
        </p:nvSpPr>
        <p:spPr>
          <a:xfrm>
            <a:off x="4037123" y="4238895"/>
            <a:ext cx="382881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" name="正方形/長方形 14">
            <a:hlinkClick r:id="rId8" action="ppaction://hlinksldjump"/>
            <a:extLst>
              <a:ext uri="{FF2B5EF4-FFF2-40B4-BE49-F238E27FC236}">
                <a16:creationId xmlns:a16="http://schemas.microsoft.com/office/drawing/2014/main" id="{CF315142-0F9D-0F82-3262-926E0932C9EB}"/>
              </a:ext>
            </a:extLst>
          </p:cNvPr>
          <p:cNvSpPr/>
          <p:nvPr/>
        </p:nvSpPr>
        <p:spPr>
          <a:xfrm>
            <a:off x="4450363" y="4238895"/>
            <a:ext cx="1460221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" name="正方形/長方形 15">
            <a:hlinkClick r:id="rId9" action="ppaction://hlinksldjump"/>
            <a:extLst>
              <a:ext uri="{FF2B5EF4-FFF2-40B4-BE49-F238E27FC236}">
                <a16:creationId xmlns:a16="http://schemas.microsoft.com/office/drawing/2014/main" id="{5793DA98-C196-7053-3EF2-6D9FE436D35A}"/>
              </a:ext>
            </a:extLst>
          </p:cNvPr>
          <p:cNvSpPr/>
          <p:nvPr/>
        </p:nvSpPr>
        <p:spPr>
          <a:xfrm>
            <a:off x="648229" y="5687767"/>
            <a:ext cx="792000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正方形/長方形 16">
            <a:hlinkClick r:id="rId10" action="ppaction://hlinksldjump"/>
            <a:extLst>
              <a:ext uri="{FF2B5EF4-FFF2-40B4-BE49-F238E27FC236}">
                <a16:creationId xmlns:a16="http://schemas.microsoft.com/office/drawing/2014/main" id="{717374D6-B987-C30C-7985-39D28AAA5637}"/>
              </a:ext>
            </a:extLst>
          </p:cNvPr>
          <p:cNvSpPr/>
          <p:nvPr/>
        </p:nvSpPr>
        <p:spPr>
          <a:xfrm>
            <a:off x="1482419" y="5687767"/>
            <a:ext cx="792000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8" name="正方形/長方形 17">
            <a:hlinkClick r:id="rId11" action="ppaction://hlinksldjump"/>
            <a:extLst>
              <a:ext uri="{FF2B5EF4-FFF2-40B4-BE49-F238E27FC236}">
                <a16:creationId xmlns:a16="http://schemas.microsoft.com/office/drawing/2014/main" id="{CA6C5382-9543-C747-C7D7-11AD6B89DDC0}"/>
              </a:ext>
            </a:extLst>
          </p:cNvPr>
          <p:cNvSpPr/>
          <p:nvPr/>
        </p:nvSpPr>
        <p:spPr>
          <a:xfrm>
            <a:off x="2332650" y="5687767"/>
            <a:ext cx="792000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9" name="正方形/長方形 18">
            <a:hlinkClick r:id="rId12" action="ppaction://hlinksldjump"/>
            <a:extLst>
              <a:ext uri="{FF2B5EF4-FFF2-40B4-BE49-F238E27FC236}">
                <a16:creationId xmlns:a16="http://schemas.microsoft.com/office/drawing/2014/main" id="{B626DEDA-8A4B-00C6-35A9-5E64D585E838}"/>
              </a:ext>
            </a:extLst>
          </p:cNvPr>
          <p:cNvSpPr/>
          <p:nvPr/>
        </p:nvSpPr>
        <p:spPr>
          <a:xfrm>
            <a:off x="3407471" y="5687767"/>
            <a:ext cx="669488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0" name="正方形/長方形 19">
            <a:hlinkClick r:id="rId13" action="ppaction://hlinksldjump"/>
            <a:extLst>
              <a:ext uri="{FF2B5EF4-FFF2-40B4-BE49-F238E27FC236}">
                <a16:creationId xmlns:a16="http://schemas.microsoft.com/office/drawing/2014/main" id="{6227CAE0-0EAA-406B-157F-9646DBAAF47E}"/>
              </a:ext>
            </a:extLst>
          </p:cNvPr>
          <p:cNvSpPr/>
          <p:nvPr/>
        </p:nvSpPr>
        <p:spPr>
          <a:xfrm>
            <a:off x="4117333" y="5687767"/>
            <a:ext cx="949207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1" name="正方形/長方形 20">
            <a:hlinkClick r:id="rId14" action="ppaction://hlinksldjump"/>
            <a:extLst>
              <a:ext uri="{FF2B5EF4-FFF2-40B4-BE49-F238E27FC236}">
                <a16:creationId xmlns:a16="http://schemas.microsoft.com/office/drawing/2014/main" id="{DFE7E0F7-5348-D3F6-5048-5C74CCC6568F}"/>
              </a:ext>
            </a:extLst>
          </p:cNvPr>
          <p:cNvSpPr/>
          <p:nvPr/>
        </p:nvSpPr>
        <p:spPr>
          <a:xfrm>
            <a:off x="5095902" y="5687767"/>
            <a:ext cx="820534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2" name="正方形/長方形 21">
            <a:hlinkClick r:id="rId15" action="ppaction://hlinksldjump"/>
            <a:extLst>
              <a:ext uri="{FF2B5EF4-FFF2-40B4-BE49-F238E27FC236}">
                <a16:creationId xmlns:a16="http://schemas.microsoft.com/office/drawing/2014/main" id="{1BD92B6B-CA2C-55CA-6454-E69D74E3D1F0}"/>
              </a:ext>
            </a:extLst>
          </p:cNvPr>
          <p:cNvSpPr/>
          <p:nvPr/>
        </p:nvSpPr>
        <p:spPr>
          <a:xfrm>
            <a:off x="648229" y="3370114"/>
            <a:ext cx="2484431" cy="73507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3" name="正方形/長方形 22">
            <a:hlinkClick r:id="rId16" action="ppaction://hlinksldjump"/>
            <a:extLst>
              <a:ext uri="{FF2B5EF4-FFF2-40B4-BE49-F238E27FC236}">
                <a16:creationId xmlns:a16="http://schemas.microsoft.com/office/drawing/2014/main" id="{3DB127EA-D4E3-0519-8F3E-F8D0FAC81DAE}"/>
              </a:ext>
            </a:extLst>
          </p:cNvPr>
          <p:cNvSpPr/>
          <p:nvPr/>
        </p:nvSpPr>
        <p:spPr>
          <a:xfrm>
            <a:off x="3426153" y="3370114"/>
            <a:ext cx="2484431" cy="73507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4" name="正方形/長方形 23">
            <a:hlinkClick r:id="rId17" action="ppaction://hlinksldjump"/>
            <a:extLst>
              <a:ext uri="{FF2B5EF4-FFF2-40B4-BE49-F238E27FC236}">
                <a16:creationId xmlns:a16="http://schemas.microsoft.com/office/drawing/2014/main" id="{FA88D65B-8E45-0471-9BBF-CE22F0ED69CD}"/>
              </a:ext>
            </a:extLst>
          </p:cNvPr>
          <p:cNvSpPr/>
          <p:nvPr/>
        </p:nvSpPr>
        <p:spPr>
          <a:xfrm>
            <a:off x="6204077" y="3370114"/>
            <a:ext cx="2484431" cy="73507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5" name="正方形/長方形 24">
            <a:hlinkClick r:id="rId18" action="ppaction://hlinksldjump"/>
            <a:extLst>
              <a:ext uri="{FF2B5EF4-FFF2-40B4-BE49-F238E27FC236}">
                <a16:creationId xmlns:a16="http://schemas.microsoft.com/office/drawing/2014/main" id="{0CF41E33-CD4E-2006-CD0E-7BC4C4448469}"/>
              </a:ext>
            </a:extLst>
          </p:cNvPr>
          <p:cNvSpPr/>
          <p:nvPr/>
        </p:nvSpPr>
        <p:spPr>
          <a:xfrm>
            <a:off x="9028299" y="3370114"/>
            <a:ext cx="2484431" cy="73507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6" name="正方形/長方形 25">
            <a:hlinkClick r:id="rId19" action="ppaction://hlinksldjump"/>
            <a:extLst>
              <a:ext uri="{FF2B5EF4-FFF2-40B4-BE49-F238E27FC236}">
                <a16:creationId xmlns:a16="http://schemas.microsoft.com/office/drawing/2014/main" id="{E710230C-73C1-9F59-EFE6-75F5E279A2D5}"/>
              </a:ext>
            </a:extLst>
          </p:cNvPr>
          <p:cNvSpPr/>
          <p:nvPr/>
        </p:nvSpPr>
        <p:spPr>
          <a:xfrm>
            <a:off x="659803" y="4816949"/>
            <a:ext cx="2484431" cy="73507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7" name="正方形/長方形 26">
            <a:hlinkClick r:id="rId20" action="ppaction://hlinksldjump"/>
            <a:extLst>
              <a:ext uri="{FF2B5EF4-FFF2-40B4-BE49-F238E27FC236}">
                <a16:creationId xmlns:a16="http://schemas.microsoft.com/office/drawing/2014/main" id="{C5E88067-44FB-8E29-0602-F13C6DA7F966}"/>
              </a:ext>
            </a:extLst>
          </p:cNvPr>
          <p:cNvSpPr/>
          <p:nvPr/>
        </p:nvSpPr>
        <p:spPr>
          <a:xfrm>
            <a:off x="3414577" y="4816949"/>
            <a:ext cx="2484431" cy="73507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8" name="正方形/長方形 27">
            <a:hlinkClick r:id="rId21" action="ppaction://hlinksldjump"/>
            <a:extLst>
              <a:ext uri="{FF2B5EF4-FFF2-40B4-BE49-F238E27FC236}">
                <a16:creationId xmlns:a16="http://schemas.microsoft.com/office/drawing/2014/main" id="{89BD5CB7-7913-6254-030E-B9790BDCFC7E}"/>
              </a:ext>
            </a:extLst>
          </p:cNvPr>
          <p:cNvSpPr/>
          <p:nvPr/>
        </p:nvSpPr>
        <p:spPr>
          <a:xfrm>
            <a:off x="6250374" y="4816949"/>
            <a:ext cx="2484431" cy="73507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9" name="正方形/長方形 28">
            <a:hlinkClick r:id="rId22" action="ppaction://hlinksldjump"/>
            <a:extLst>
              <a:ext uri="{FF2B5EF4-FFF2-40B4-BE49-F238E27FC236}">
                <a16:creationId xmlns:a16="http://schemas.microsoft.com/office/drawing/2014/main" id="{7025FAF2-F076-14F4-431A-1704F0CE09F8}"/>
              </a:ext>
            </a:extLst>
          </p:cNvPr>
          <p:cNvSpPr/>
          <p:nvPr/>
        </p:nvSpPr>
        <p:spPr>
          <a:xfrm>
            <a:off x="6238901" y="5687767"/>
            <a:ext cx="2495893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0" name="正方形/長方形 29">
            <a:hlinkClick r:id="rId23" action="ppaction://hlinksldjump"/>
            <a:extLst>
              <a:ext uri="{FF2B5EF4-FFF2-40B4-BE49-F238E27FC236}">
                <a16:creationId xmlns:a16="http://schemas.microsoft.com/office/drawing/2014/main" id="{59905EAA-E3A9-D409-6302-721AED4D4D29}"/>
              </a:ext>
            </a:extLst>
          </p:cNvPr>
          <p:cNvSpPr/>
          <p:nvPr/>
        </p:nvSpPr>
        <p:spPr>
          <a:xfrm>
            <a:off x="6180994" y="4238895"/>
            <a:ext cx="839813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1" name="正方形/長方形 30">
            <a:hlinkClick r:id="rId24" action="ppaction://hlinksldjump"/>
            <a:extLst>
              <a:ext uri="{FF2B5EF4-FFF2-40B4-BE49-F238E27FC236}">
                <a16:creationId xmlns:a16="http://schemas.microsoft.com/office/drawing/2014/main" id="{2DB96FDC-0D63-1FE7-D177-9C3220EC478E}"/>
              </a:ext>
            </a:extLst>
          </p:cNvPr>
          <p:cNvSpPr/>
          <p:nvPr/>
        </p:nvSpPr>
        <p:spPr>
          <a:xfrm>
            <a:off x="7037408" y="4238895"/>
            <a:ext cx="839813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2" name="正方形/長方形 31">
            <a:hlinkClick r:id="rId25" action="ppaction://hlinksldjump"/>
            <a:extLst>
              <a:ext uri="{FF2B5EF4-FFF2-40B4-BE49-F238E27FC236}">
                <a16:creationId xmlns:a16="http://schemas.microsoft.com/office/drawing/2014/main" id="{CB57AEC5-D105-E482-7E15-2567FC0794E4}"/>
              </a:ext>
            </a:extLst>
          </p:cNvPr>
          <p:cNvSpPr/>
          <p:nvPr/>
        </p:nvSpPr>
        <p:spPr>
          <a:xfrm>
            <a:off x="7875980" y="4238895"/>
            <a:ext cx="839813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3" name="正方形/長方形 32">
            <a:hlinkClick r:id="rId26" action="ppaction://hlinksldjump"/>
            <a:extLst>
              <a:ext uri="{FF2B5EF4-FFF2-40B4-BE49-F238E27FC236}">
                <a16:creationId xmlns:a16="http://schemas.microsoft.com/office/drawing/2014/main" id="{7D0ED754-5C8B-F18A-A021-9A9798A44B39}"/>
              </a:ext>
            </a:extLst>
          </p:cNvPr>
          <p:cNvSpPr/>
          <p:nvPr/>
        </p:nvSpPr>
        <p:spPr>
          <a:xfrm>
            <a:off x="9013404" y="4238895"/>
            <a:ext cx="839813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5" name="正方形/長方形 34">
            <a:hlinkClick r:id="rId27" action="ppaction://hlinksldjump"/>
            <a:extLst>
              <a:ext uri="{FF2B5EF4-FFF2-40B4-BE49-F238E27FC236}">
                <a16:creationId xmlns:a16="http://schemas.microsoft.com/office/drawing/2014/main" id="{25E6344D-C73F-984A-6FBD-C4B07FC34F1F}"/>
              </a:ext>
            </a:extLst>
          </p:cNvPr>
          <p:cNvSpPr/>
          <p:nvPr/>
        </p:nvSpPr>
        <p:spPr>
          <a:xfrm>
            <a:off x="9847516" y="4238895"/>
            <a:ext cx="839813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6" name="正方形/長方形 35">
            <a:hlinkClick r:id="rId28" action="ppaction://hlinksldjump"/>
            <a:extLst>
              <a:ext uri="{FF2B5EF4-FFF2-40B4-BE49-F238E27FC236}">
                <a16:creationId xmlns:a16="http://schemas.microsoft.com/office/drawing/2014/main" id="{5CC19C85-3B88-FD57-44A6-427F3D093AC1}"/>
              </a:ext>
            </a:extLst>
          </p:cNvPr>
          <p:cNvSpPr/>
          <p:nvPr/>
        </p:nvSpPr>
        <p:spPr>
          <a:xfrm>
            <a:off x="10695009" y="4238895"/>
            <a:ext cx="839813" cy="24394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000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B7631-1F1A-063A-7866-E40AB6E1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B4E9690-EC07-B068-EA5E-581EC1884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39624E4E-35B0-4868-7435-2CA75AD2D72A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F4BAC30D-28C0-57EE-E251-5C3EC6C30CCA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2F11383B-0AAA-2B04-56C4-710AEA8DC7F8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56DABA53-977D-C6B8-C212-4C4FEAE3A4B7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EBC6C444-D68F-23FE-03B8-6A6373548D92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75522B66-D3DF-5938-D0E3-F8870EBD8212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4F16BBCF-EE06-F2FA-0BAA-266F2770798E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37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2DB5D-51E1-5CCE-05EB-585FD1E58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6CEF1CF6-68BA-5F0F-EDC5-B51D31431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D4B41AA0-65EF-D0C1-F2AA-F2A459FC0B4B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FFC26C41-9F97-8267-9F96-58DC9697A984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553BE655-E0CA-5F59-9F7A-F27F8B1A6A0D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07FCB009-BEA1-00C0-5AA2-D8DC2CAC6EF2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78DD3927-4AAF-146A-EC02-FC07724FBCC6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3A138F35-31C1-5ABE-888A-8CF07AFAFA2D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60C24DE0-8306-B00A-C1F3-8BDCF0C976A6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089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49072-D337-F173-FF55-FFF507ED6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71CEBD53-939F-9728-5DD4-0213EA80E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0CE06062-07F2-73B8-2F26-DD1A8D3C09DA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D8C923F3-8BC5-1527-0307-91B155F12E3D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8953DC30-C552-E2A6-5173-8F014E08C7FD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BECF8BC9-0996-8E43-D5B7-280E74B6BBF3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55AA4BAB-B996-BF21-EF17-D1076408956D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849289F0-9BAB-7873-BA3E-7274D0527C68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060B6588-1199-DDE5-30EA-54A9E12670BC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769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BFEFE-C5CB-4FF5-89D7-72F20D176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236BFF7-4ECB-FB37-E945-64AF8D84A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9480301-CA17-5FDB-1BFA-DA800240D0A1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070C959A-8F42-0E78-A994-F52F9E226629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70B7D4D1-26D9-FD00-0869-5F3443ECE7C7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91BF14E1-90A2-291E-A9AB-927674784897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AA76C386-B371-FDD8-4982-E727C1C70B2A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C67BCF0E-F165-896D-732D-DA9B3ABFE39A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A4BE2A77-E58B-1833-46ED-FA1A20F5831C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887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E5667-1E93-27A0-5524-91BAC5BDD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6E761198-C7F1-032F-2631-5F5CBFEE6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4A18E8E-E6ED-F7EE-94A7-4FA68523823A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FD5DC575-4C0E-267E-6271-1B39E8C3644D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6DE27345-8732-D854-97BF-E508B9BE9AC1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72ADC475-4CAA-7A0A-977D-C8A5C45EC832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D151B155-59CB-70E8-D037-A6A20373662E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6DD215F6-AABA-9BD5-6DC3-73BEEDE0CBA7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B1DFB3E0-5DF2-5274-6C0D-68A522AE5D4D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265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A9444-9140-9BC0-C25C-96F2E81F6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FD9386E5-8902-58BA-AEA1-4353C006B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703A725-47E5-18E6-18C0-A296C54938DA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4296EAA4-3E64-7093-115A-F87CFAFF1126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96A27569-6C3B-C5F8-A6FE-CCD26C490598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2DBC2D0C-D300-CF83-A297-B72CEBEEAE2F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5E219597-325B-1BC1-8FE8-CFB32FA12253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D1D3958F-0BDE-2D3B-2AC1-AAA770CC6403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605602AC-F495-E227-9DF1-35D6F95FA08C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94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15441-9F79-8358-42E9-52243B15C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&#10;&#10;自動的に生成された説明">
            <a:extLst>
              <a:ext uri="{FF2B5EF4-FFF2-40B4-BE49-F238E27FC236}">
                <a16:creationId xmlns:a16="http://schemas.microsoft.com/office/drawing/2014/main" id="{F37D35B5-170D-3E3E-6665-A6DD9F51B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7A8DFE4-DD91-8836-F271-398D484A5D63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7FA756BB-4B92-74D5-E491-FE9C165E0948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58EC631B-BFE7-C06A-CC6F-6071A7F60969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0F94F964-65AD-B69D-B374-378F86BA2F85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D403141A-03D8-37DF-5162-55F60DD1ECC9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5EA37041-3989-5111-7A41-5436DA295B99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F8484FE3-D996-32A8-6E3F-3CF573783859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210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44A5A-78E4-BD64-B6B8-9C50F0DA7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732191F-0F54-E6ED-0E80-0AE391A05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996B75B-C10C-7FC1-B6BD-7F52D5490F8D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5EC4F8A9-AD4C-0769-DC04-2A5A4B30BC2B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BE5869B9-10DE-8646-549B-44C0491F8AE2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97272533-17E4-171C-5214-BBD7EB7BE785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E71F06D9-DF13-4112-6F97-69CF73313488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631F5ACD-AFBF-40C7-92EE-2E3D08D60231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27643C9A-8F5B-B0F1-3A01-C987E62B8599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397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3DF89-E0A7-8C4B-2F9B-D834DE86E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と数字と文字の加工写真&#10;&#10;自動的に生成された説明">
            <a:extLst>
              <a:ext uri="{FF2B5EF4-FFF2-40B4-BE49-F238E27FC236}">
                <a16:creationId xmlns:a16="http://schemas.microsoft.com/office/drawing/2014/main" id="{6510C446-DC3C-C7C1-B28B-DBFA634AC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1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4B26B-217B-A158-EF49-5C06E9B5E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CF1001C-7420-2472-528C-EF08ACFFA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0D343259-FB50-8F46-4882-B0DC20E71212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04787780-BFFA-2FC0-594E-4DDC69A11D7F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169AFC17-5AA0-F4F3-1612-E1F1E9CA8A9B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B9EFEFD3-3BA5-E961-5E22-858EEA913271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ED5FD9CB-E280-B0E5-5AA3-16170466DF62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412F75C6-8E78-6079-C15B-6D4DC704D440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22E88C6C-FD67-787C-ECDB-483A37DCC8C4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52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6728F-9FA2-1B84-A9E3-A3C09E097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と数字と文字の加工写真&#10;&#10;自動的に生成された説明">
            <a:extLst>
              <a:ext uri="{FF2B5EF4-FFF2-40B4-BE49-F238E27FC236}">
                <a16:creationId xmlns:a16="http://schemas.microsoft.com/office/drawing/2014/main" id="{61A08B1D-ACD7-8205-466A-7E747CE96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8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11D75-1F2F-FD32-607E-741640F35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6A484D5-0F44-7FC1-FE0D-427C0376F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6F8DB46-3002-C031-5A70-2696D0E3CC11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EEBB35C3-181C-2BB7-8732-BE25BAAA7811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A4249D95-6E58-DF84-67D7-619B851B4D73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7494046D-CF38-C740-51E4-791CF91F54C8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2B498AF3-91B2-1241-71EE-87EE77819125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F5E73D56-B52E-2F23-0528-39C6C1BC31A8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FE65E474-E3DA-F30E-DEF9-2DF0629824FD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05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8DA01-8397-D3CE-EA1C-93669A438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Word&#10;&#10;自動的に生成された説明">
            <a:extLst>
              <a:ext uri="{FF2B5EF4-FFF2-40B4-BE49-F238E27FC236}">
                <a16:creationId xmlns:a16="http://schemas.microsoft.com/office/drawing/2014/main" id="{46591B50-BA86-D353-CB3A-90E3BE990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6488C6AE-BCEA-F39C-4686-8F88210B3994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68C98CE1-F922-F69A-05D7-5A858E6E850C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F274BCF6-66BB-28B5-1B7C-5D5E505D1936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3CE6293E-DEA8-BB7B-DC98-54D031CBD04C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DD8F0F9C-E69E-6E0A-14B1-F51B9E55D455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D57B9D36-CC4E-17D5-5EB8-B968982EEABE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C3CC2DA9-8420-9955-D8AC-46EB21261915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172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19F40-E0DD-30F1-CBE9-3924C41ED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ABD581DB-F8CA-1148-70EC-3613EBAAF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57CBC04-AAB1-5BA4-3B2D-344B1CCA8047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AFABA2AB-F704-5D4F-719E-3BC5C09BF66F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1420C2A3-B8AE-8D8F-C822-C629DA9F5E6D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38B74275-179B-FA61-2923-75E322F47CCE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872D798B-0A16-5B5E-A4DC-DE81738C4C33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75F5D65F-6E83-4192-CD08-50D41FDD45E7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2C374309-2C87-EFFB-8471-797C44147D2A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20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267E5-B042-B14E-7A94-25957CDA4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1E499CBE-D900-02C6-BC34-917ACA4BF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65E98C97-AE50-3D48-C5A3-40C4D7D02D8C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7FE6E69A-7791-2761-CE7F-1122B5BEAE48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0CB4F62D-C552-2465-E4D4-835DA83C653E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C5D7766C-9452-C3E7-0060-D31C64B19B80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A35F2185-FB5B-4045-B351-4E2AA6A1F886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814C8C91-E67A-565C-30DD-78CE295B4F1A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0C38279A-9EE1-BDC9-FFDD-D73F58067C57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37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998F1-DB74-98DE-9337-8503B108C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92360AD1-3E86-B21D-80AD-DAEDE2BC4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1F106371-6AAD-7810-B695-F6E3E5FB0948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75BFAA2E-D7A2-48AD-4DE6-6DB0ED0FC44D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D841D6D8-646D-01DA-3332-37D9763E35A0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72F64519-AD70-0566-9A1F-023EC933B937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58CD7C22-36FA-797F-7352-F9B30658FCFB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B5F64E85-7225-A093-5449-E96E7AC4890F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3AB53E6C-A3E0-F43C-B709-3338A4CDD109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574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D29AC-2AD1-FBBC-2037-C54733C29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94500B43-26A6-C607-1096-64E1A0738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4CD8373F-A0F2-5826-AD9D-58F566A293A4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C5BD73D2-9E9E-A4C4-E1BA-ACBA66B93918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6AD90C4F-8C83-64BC-57A4-689925454DA4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FF0E03C7-A84B-437E-1868-5AFCD40997D6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586F7DF4-D824-252D-7232-4AD796F6C82B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AAFC600A-E642-0B6E-BE88-A3C8EA19389D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02273932-5FF9-2A74-4906-AB32FB9478C4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817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22047-09EE-C5E4-B828-48409913C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D4616827-CCD5-038F-533B-EAC81CA45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0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FBF9E-DE7C-CF3F-4BC8-28208F99E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816DB004-520A-B29D-561B-2D1BA389A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46926F8-31E5-21E6-4EED-DC1E2B1AF40E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FD8B85B5-E3C8-FC84-1CAF-A7B68AC5DFC0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B01CAA32-3E8B-649A-2E92-7F507A66A5D1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A6AB2CA5-2AD2-E929-4262-889180C3293C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F0150BF2-E1EA-165C-062C-3198E9F1283B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02B0194C-3CDD-A486-3AB2-6E572D8EE764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C2B25E7D-C021-9040-0DE6-3DEF0875E74C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355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5BF06-F2CE-C0C0-A996-67820C046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1B62A6F0-BEDF-98BA-AC2E-8C76D980D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F74EFCF5-430E-B9CD-D798-E405825E3E2C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F90C6E08-A0FC-38FC-AB91-903EBA7C001F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4BAC9028-8FB2-5EC3-20C1-5FD8032ED5EE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BB9366F0-A887-4146-DCEC-E34774DEEE30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8BF47509-8ECF-76A6-AB0C-A7760B046A37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CD3EB8BD-5949-163A-B4D5-A8DC7D959671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6C6E2913-004A-B39C-223C-BC3B8236D904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884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EABA7-8612-761F-BAE3-11E4BBA9D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B06B9F18-B67C-D035-178B-33C469BB1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0DB5CCF8-3206-6737-A9A0-7BD4724DAF8D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26732F2B-0E6A-1C7E-DBA4-BFEC2FF26B15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91942FBA-BF9B-36C9-3EBB-660994414816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43BF123F-9396-6D68-C271-28086FBEA1A9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4A0FAAA4-1101-70BA-387E-AD7157CE121F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72B7AFE6-F308-D574-144D-83179C04241D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4CFCA5F3-D41F-16F6-8DAD-7EC4E419D29E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66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026CE-ED86-721D-176A-CA7D44E6A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FB422534-5985-F9AD-A5F9-C66DA0B6A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625F32B-561A-39D3-548B-D3E53F3D2B74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F4F8444F-00F6-0C03-C495-9B93D73070D9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54A3ACAA-76AB-0BA8-F6E9-92A70F5C6136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29FE52CE-6DDA-B2AD-F102-D622115BE6F3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91ACE77A-7193-E00B-DB49-2EFCD1F8D19F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4BE66E53-5980-D520-ADC1-5E538005D73B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BA1ADB17-6BC0-086D-BA52-D05C8F6F415D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347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E605B-F333-A5AF-C5C8-6C0948A73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F65924C-9010-9E9F-501B-DF352AAAD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21F5362-9E72-95AB-9FEE-C1DDA92B9363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DA148F60-DEBF-0D34-6F13-7213610D9454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09761A0E-4104-0238-1561-BFDE8B5C461D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39954910-B8A4-1848-E1EE-DC411624E51C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8C69FF99-5EEB-1D02-4D83-BA7CE3425A76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7A47BD7E-4029-56AD-D34B-2527CC9EC00D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D373C968-5C98-C841-3A27-E455407DD5FD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1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41077-C173-35F6-70BD-805778386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7FD565D-9A30-DBB0-C77F-CC0BEEBD2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6133762-B07E-ABC8-6E98-9A6C0E33708C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EE6D15E4-403E-7CCB-B081-68C751C0E745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2D43B63D-5559-F1F3-C4E2-439E9C8D9EA1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1A7FF441-7D1E-AFEC-4778-5E7AB7B729E0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A2087AA8-71CD-C2ED-2350-604EE5AE8AA6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E91A4B42-FE5B-A079-D251-154AEB24FDD3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D0339D91-EB9E-6C5C-BE5E-81D5FDAC076B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52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193A1-AD43-91BC-1215-2FE5B9B11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BDCA6078-CA0A-A643-408B-B554D15E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4596DA4-7974-5879-C5AA-6693AAD55B5B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8F96A372-70A1-5AF7-C5A7-117B75F34D10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E4312FF5-847F-8D2D-4ED4-71A261854DEF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1B205A0C-0BE9-611C-2319-2E31C34BFCD5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B2B652C8-D9A7-A83C-66C6-A9D338C2F493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2547E25B-E32B-8F18-5AAF-C52BA5590BA8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53A527E9-5BD5-15C6-AD25-BC01AECA242B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11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01C33-E5F2-0021-C439-96AB336E0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, Web サイト&#10;&#10;自動的に生成された説明">
            <a:extLst>
              <a:ext uri="{FF2B5EF4-FFF2-40B4-BE49-F238E27FC236}">
                <a16:creationId xmlns:a16="http://schemas.microsoft.com/office/drawing/2014/main" id="{A74A9CD7-6A5E-E424-A1E5-20A66FE1C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01_Preparation">
            <a:hlinkClick r:id="" action="ppaction://media"/>
            <a:extLst>
              <a:ext uri="{FF2B5EF4-FFF2-40B4-BE49-F238E27FC236}">
                <a16:creationId xmlns:a16="http://schemas.microsoft.com/office/drawing/2014/main" id="{7D53950C-D970-8C64-7C5E-98FC779F9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980000"/>
            <a:ext cx="7040159" cy="3960000"/>
          </a:xfrm>
          <a:prstGeom prst="rect">
            <a:avLst/>
          </a:prstGeom>
        </p:spPr>
      </p:pic>
      <p:sp>
        <p:nvSpPr>
          <p:cNvPr id="5" name="正方形/長方形 4">
            <a:hlinkClick r:id="rId6" action="ppaction://hlinksldjump"/>
            <a:extLst>
              <a:ext uri="{FF2B5EF4-FFF2-40B4-BE49-F238E27FC236}">
                <a16:creationId xmlns:a16="http://schemas.microsoft.com/office/drawing/2014/main" id="{77F7398B-2F0D-EAE1-887C-91B6CFDC0487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7" action="ppaction://hlinksldjump"/>
            <a:extLst>
              <a:ext uri="{FF2B5EF4-FFF2-40B4-BE49-F238E27FC236}">
                <a16:creationId xmlns:a16="http://schemas.microsoft.com/office/drawing/2014/main" id="{D94E304B-84D4-71A8-A572-842BAF07337A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8" action="ppaction://hlinksldjump"/>
            <a:extLst>
              <a:ext uri="{FF2B5EF4-FFF2-40B4-BE49-F238E27FC236}">
                <a16:creationId xmlns:a16="http://schemas.microsoft.com/office/drawing/2014/main" id="{FCA5F2B9-00F2-E221-CEDE-9E0844C537C9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9" action="ppaction://hlinksldjump"/>
            <a:extLst>
              <a:ext uri="{FF2B5EF4-FFF2-40B4-BE49-F238E27FC236}">
                <a16:creationId xmlns:a16="http://schemas.microsoft.com/office/drawing/2014/main" id="{34719E5E-8BB4-748F-5F98-41B7EC8F595C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10" action="ppaction://hlinksldjump"/>
            <a:extLst>
              <a:ext uri="{FF2B5EF4-FFF2-40B4-BE49-F238E27FC236}">
                <a16:creationId xmlns:a16="http://schemas.microsoft.com/office/drawing/2014/main" id="{799CCDB2-911B-69F6-609A-A163F832F07F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11" action="ppaction://hlinksldjump"/>
            <a:extLst>
              <a:ext uri="{FF2B5EF4-FFF2-40B4-BE49-F238E27FC236}">
                <a16:creationId xmlns:a16="http://schemas.microsoft.com/office/drawing/2014/main" id="{BD1848AB-7660-A161-DA65-2EDA058E3F74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hlinkClick r:id="rId12" action="ppaction://hlinksldjump"/>
            <a:extLst>
              <a:ext uri="{FF2B5EF4-FFF2-40B4-BE49-F238E27FC236}">
                <a16:creationId xmlns:a16="http://schemas.microsoft.com/office/drawing/2014/main" id="{3D474196-DC3D-5F1F-A2AE-FB81054AFF00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74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08BD8-06D9-C2B4-10C3-CC8163473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B47761F1-5180-A9BD-2313-C663F01B9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02_Device Insertion">
            <a:hlinkClick r:id="" action="ppaction://media"/>
            <a:extLst>
              <a:ext uri="{FF2B5EF4-FFF2-40B4-BE49-F238E27FC236}">
                <a16:creationId xmlns:a16="http://schemas.microsoft.com/office/drawing/2014/main" id="{155944B4-ECB3-E293-95E3-F8117C8293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983600"/>
            <a:ext cx="7040159" cy="3960000"/>
          </a:xfrm>
          <a:prstGeom prst="rect">
            <a:avLst/>
          </a:prstGeom>
        </p:spPr>
      </p:pic>
      <p:sp>
        <p:nvSpPr>
          <p:cNvPr id="5" name="正方形/長方形 4">
            <a:hlinkClick r:id="rId6" action="ppaction://hlinksldjump"/>
            <a:extLst>
              <a:ext uri="{FF2B5EF4-FFF2-40B4-BE49-F238E27FC236}">
                <a16:creationId xmlns:a16="http://schemas.microsoft.com/office/drawing/2014/main" id="{839531A1-0C70-2CBA-2EB5-D3B48C16E59E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7" action="ppaction://hlinksldjump"/>
            <a:extLst>
              <a:ext uri="{FF2B5EF4-FFF2-40B4-BE49-F238E27FC236}">
                <a16:creationId xmlns:a16="http://schemas.microsoft.com/office/drawing/2014/main" id="{7A0BD7C5-A7D6-9F08-6130-CB3F6E5AD8C7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8" action="ppaction://hlinksldjump"/>
            <a:extLst>
              <a:ext uri="{FF2B5EF4-FFF2-40B4-BE49-F238E27FC236}">
                <a16:creationId xmlns:a16="http://schemas.microsoft.com/office/drawing/2014/main" id="{DB5432C5-B06E-6C5D-5A2D-3672EB138292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9" action="ppaction://hlinksldjump"/>
            <a:extLst>
              <a:ext uri="{FF2B5EF4-FFF2-40B4-BE49-F238E27FC236}">
                <a16:creationId xmlns:a16="http://schemas.microsoft.com/office/drawing/2014/main" id="{9684E5BD-ECD4-DE84-FA50-78FA820A8C92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10" action="ppaction://hlinksldjump"/>
            <a:extLst>
              <a:ext uri="{FF2B5EF4-FFF2-40B4-BE49-F238E27FC236}">
                <a16:creationId xmlns:a16="http://schemas.microsoft.com/office/drawing/2014/main" id="{6B6EA8B0-5704-3C20-8BA9-59795B1A89A5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11" action="ppaction://hlinksldjump"/>
            <a:extLst>
              <a:ext uri="{FF2B5EF4-FFF2-40B4-BE49-F238E27FC236}">
                <a16:creationId xmlns:a16="http://schemas.microsoft.com/office/drawing/2014/main" id="{5B0F5492-4DC3-65C7-34CB-6AE66E64C90F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hlinkClick r:id="rId12" action="ppaction://hlinksldjump"/>
            <a:extLst>
              <a:ext uri="{FF2B5EF4-FFF2-40B4-BE49-F238E27FC236}">
                <a16:creationId xmlns:a16="http://schemas.microsoft.com/office/drawing/2014/main" id="{52850F0E-EA66-5DE1-A742-CB669595DEB0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4C643-AB0A-F415-82C3-CF1C0FF69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, Web サイト&#10;&#10;自動的に生成された説明">
            <a:extLst>
              <a:ext uri="{FF2B5EF4-FFF2-40B4-BE49-F238E27FC236}">
                <a16:creationId xmlns:a16="http://schemas.microsoft.com/office/drawing/2014/main" id="{410E0E9F-B4CE-46F4-45D9-0E39C7F7D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03_Device Deployment">
            <a:hlinkClick r:id="" action="ppaction://media"/>
            <a:extLst>
              <a:ext uri="{FF2B5EF4-FFF2-40B4-BE49-F238E27FC236}">
                <a16:creationId xmlns:a16="http://schemas.microsoft.com/office/drawing/2014/main" id="{5CD29F10-DE86-BF23-C9DF-4D0D3110E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980000"/>
            <a:ext cx="7040159" cy="3960000"/>
          </a:xfrm>
          <a:prstGeom prst="rect">
            <a:avLst/>
          </a:prstGeom>
        </p:spPr>
      </p:pic>
      <p:sp>
        <p:nvSpPr>
          <p:cNvPr id="5" name="正方形/長方形 4">
            <a:hlinkClick r:id="rId6" action="ppaction://hlinksldjump"/>
            <a:extLst>
              <a:ext uri="{FF2B5EF4-FFF2-40B4-BE49-F238E27FC236}">
                <a16:creationId xmlns:a16="http://schemas.microsoft.com/office/drawing/2014/main" id="{C081F95E-AB2E-B350-3F23-98A3E59F2704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7" action="ppaction://hlinksldjump"/>
            <a:extLst>
              <a:ext uri="{FF2B5EF4-FFF2-40B4-BE49-F238E27FC236}">
                <a16:creationId xmlns:a16="http://schemas.microsoft.com/office/drawing/2014/main" id="{B9E89BEF-20E6-1478-921F-57173D699F64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8" action="ppaction://hlinksldjump"/>
            <a:extLst>
              <a:ext uri="{FF2B5EF4-FFF2-40B4-BE49-F238E27FC236}">
                <a16:creationId xmlns:a16="http://schemas.microsoft.com/office/drawing/2014/main" id="{77772841-185A-D9B2-52A1-6546D21BD3B8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9" action="ppaction://hlinksldjump"/>
            <a:extLst>
              <a:ext uri="{FF2B5EF4-FFF2-40B4-BE49-F238E27FC236}">
                <a16:creationId xmlns:a16="http://schemas.microsoft.com/office/drawing/2014/main" id="{8D98D347-D8EF-2DE6-7D78-23CFFB45E70B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10" action="ppaction://hlinksldjump"/>
            <a:extLst>
              <a:ext uri="{FF2B5EF4-FFF2-40B4-BE49-F238E27FC236}">
                <a16:creationId xmlns:a16="http://schemas.microsoft.com/office/drawing/2014/main" id="{21ACA2CD-CEAB-6410-A618-69B5E03287DC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11" action="ppaction://hlinksldjump"/>
            <a:extLst>
              <a:ext uri="{FF2B5EF4-FFF2-40B4-BE49-F238E27FC236}">
                <a16:creationId xmlns:a16="http://schemas.microsoft.com/office/drawing/2014/main" id="{9EF0A70A-591A-8A61-315E-367DA49A940F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hlinkClick r:id="rId12" action="ppaction://hlinksldjump"/>
            <a:extLst>
              <a:ext uri="{FF2B5EF4-FFF2-40B4-BE49-F238E27FC236}">
                <a16:creationId xmlns:a16="http://schemas.microsoft.com/office/drawing/2014/main" id="{25D25B2B-719E-C848-3584-08EB3F9F1DFC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662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45258-1F43-94AB-C3C0-1C07F1CB9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52619C2C-2D54-1EF2-EAB0-64931225F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04_Device Deployment (fluoro)">
            <a:hlinkClick r:id="" action="ppaction://media"/>
            <a:extLst>
              <a:ext uri="{FF2B5EF4-FFF2-40B4-BE49-F238E27FC236}">
                <a16:creationId xmlns:a16="http://schemas.microsoft.com/office/drawing/2014/main" id="{284B03AE-FDEE-A82B-99DB-3D982F73C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980000"/>
            <a:ext cx="7040159" cy="3960000"/>
          </a:xfrm>
          <a:prstGeom prst="rect">
            <a:avLst/>
          </a:prstGeom>
        </p:spPr>
      </p:pic>
      <p:sp>
        <p:nvSpPr>
          <p:cNvPr id="5" name="正方形/長方形 4">
            <a:hlinkClick r:id="rId6" action="ppaction://hlinksldjump"/>
            <a:extLst>
              <a:ext uri="{FF2B5EF4-FFF2-40B4-BE49-F238E27FC236}">
                <a16:creationId xmlns:a16="http://schemas.microsoft.com/office/drawing/2014/main" id="{D6196D22-DE85-DD81-0CA2-E843F108601B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7" action="ppaction://hlinksldjump"/>
            <a:extLst>
              <a:ext uri="{FF2B5EF4-FFF2-40B4-BE49-F238E27FC236}">
                <a16:creationId xmlns:a16="http://schemas.microsoft.com/office/drawing/2014/main" id="{6C766584-8AE7-B7CC-6DA9-B64077141126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8" action="ppaction://hlinksldjump"/>
            <a:extLst>
              <a:ext uri="{FF2B5EF4-FFF2-40B4-BE49-F238E27FC236}">
                <a16:creationId xmlns:a16="http://schemas.microsoft.com/office/drawing/2014/main" id="{949FFEF3-C09C-98BD-6862-54EE4AB2BC67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9" action="ppaction://hlinksldjump"/>
            <a:extLst>
              <a:ext uri="{FF2B5EF4-FFF2-40B4-BE49-F238E27FC236}">
                <a16:creationId xmlns:a16="http://schemas.microsoft.com/office/drawing/2014/main" id="{B28D874D-BB8F-3C65-56F4-ED8CEB6E3A5B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10" action="ppaction://hlinksldjump"/>
            <a:extLst>
              <a:ext uri="{FF2B5EF4-FFF2-40B4-BE49-F238E27FC236}">
                <a16:creationId xmlns:a16="http://schemas.microsoft.com/office/drawing/2014/main" id="{0A41B47F-2160-E91A-5E81-EF3791210AE4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11" action="ppaction://hlinksldjump"/>
            <a:extLst>
              <a:ext uri="{FF2B5EF4-FFF2-40B4-BE49-F238E27FC236}">
                <a16:creationId xmlns:a16="http://schemas.microsoft.com/office/drawing/2014/main" id="{E7A12C33-B521-7298-57BB-6B593DD330ED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hlinkClick r:id="rId12" action="ppaction://hlinksldjump"/>
            <a:extLst>
              <a:ext uri="{FF2B5EF4-FFF2-40B4-BE49-F238E27FC236}">
                <a16:creationId xmlns:a16="http://schemas.microsoft.com/office/drawing/2014/main" id="{3F01A6F6-CBDB-7963-97E4-EDA472D50086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884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49F57-BAB4-F83D-DD58-A298B8CBC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EE6C29D3-3975-ABBE-E431-E0A7AFA7B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05_Ballooning (fluoro)">
            <a:hlinkClick r:id="" action="ppaction://media"/>
            <a:extLst>
              <a:ext uri="{FF2B5EF4-FFF2-40B4-BE49-F238E27FC236}">
                <a16:creationId xmlns:a16="http://schemas.microsoft.com/office/drawing/2014/main" id="{48DCDAF8-9CB9-4AB3-025C-F2C5734A82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980000"/>
            <a:ext cx="7040000" cy="3960000"/>
          </a:xfrm>
          <a:prstGeom prst="rect">
            <a:avLst/>
          </a:prstGeom>
        </p:spPr>
      </p:pic>
      <p:sp>
        <p:nvSpPr>
          <p:cNvPr id="5" name="正方形/長方形 4">
            <a:hlinkClick r:id="rId6" action="ppaction://hlinksldjump"/>
            <a:extLst>
              <a:ext uri="{FF2B5EF4-FFF2-40B4-BE49-F238E27FC236}">
                <a16:creationId xmlns:a16="http://schemas.microsoft.com/office/drawing/2014/main" id="{EEFD36B0-8E5C-4A0D-1736-FFF5E89AD736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7" action="ppaction://hlinksldjump"/>
            <a:extLst>
              <a:ext uri="{FF2B5EF4-FFF2-40B4-BE49-F238E27FC236}">
                <a16:creationId xmlns:a16="http://schemas.microsoft.com/office/drawing/2014/main" id="{F4898DF1-F478-6F63-C787-8DBD3AC29D13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8" action="ppaction://hlinksldjump"/>
            <a:extLst>
              <a:ext uri="{FF2B5EF4-FFF2-40B4-BE49-F238E27FC236}">
                <a16:creationId xmlns:a16="http://schemas.microsoft.com/office/drawing/2014/main" id="{26113050-394A-0516-8172-610905B7DE5A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9" action="ppaction://hlinksldjump"/>
            <a:extLst>
              <a:ext uri="{FF2B5EF4-FFF2-40B4-BE49-F238E27FC236}">
                <a16:creationId xmlns:a16="http://schemas.microsoft.com/office/drawing/2014/main" id="{6B380017-196D-310B-0EDA-1A588EECBE31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10" action="ppaction://hlinksldjump"/>
            <a:extLst>
              <a:ext uri="{FF2B5EF4-FFF2-40B4-BE49-F238E27FC236}">
                <a16:creationId xmlns:a16="http://schemas.microsoft.com/office/drawing/2014/main" id="{674721EF-460B-5511-02B5-D5EE78051942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11" action="ppaction://hlinksldjump"/>
            <a:extLst>
              <a:ext uri="{FF2B5EF4-FFF2-40B4-BE49-F238E27FC236}">
                <a16:creationId xmlns:a16="http://schemas.microsoft.com/office/drawing/2014/main" id="{DCA34A84-6B12-DB2D-8A05-48988CB19FBC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hlinkClick r:id="rId12" action="ppaction://hlinksldjump"/>
            <a:extLst>
              <a:ext uri="{FF2B5EF4-FFF2-40B4-BE49-F238E27FC236}">
                <a16:creationId xmlns:a16="http://schemas.microsoft.com/office/drawing/2014/main" id="{919DA34C-BFA7-68C4-96EE-B34D36E7C04C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943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C2519-AA7F-30DE-766E-FE3AF6B16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と数字と文字の加工写真&#10;&#10;自動的に生成された説明">
            <a:extLst>
              <a:ext uri="{FF2B5EF4-FFF2-40B4-BE49-F238E27FC236}">
                <a16:creationId xmlns:a16="http://schemas.microsoft.com/office/drawing/2014/main" id="{1E7E275A-DCF8-AEFD-1A3D-9AAE534E6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4ABD7-6572-2E7C-E08B-1833089CB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E3535E92-8A72-AD4B-E32A-0DBCE4479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0EDCCAB4-7DA3-2609-205C-0D69A1BD4662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29FF0908-3443-3571-9FAA-FE730F552574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92657141-083A-B6CE-CB21-3AB32B489ADC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606961B0-1963-1BFB-32F2-97C2B1369382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27EE7FE8-41A5-5853-4F41-B6F4B5DB62E4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F2DABEC0-1591-A51A-D24C-3CCC8869C4C1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F28DDF02-5AEA-62F3-A6CC-97AA4799FB79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717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241AD-85EC-D35F-37FC-A4299A081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D9A1138C-B3BA-A170-CDF2-116815AD4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8809862-8691-A84D-6A26-CBD9C26681F6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9973A780-A527-2A19-AE3B-A99AEF142AB7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07E656E5-E7D0-AC55-8DF1-943534A1D921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FD2B4E9D-B4D0-8214-6610-DC543CA75CE2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AC47EF31-4E65-0538-644C-D1A0B8B93058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529DE547-32CD-3449-E705-2461CC1C228C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D0BD916B-5FFD-31F5-18D7-34603D16DC0C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551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4EFF7-277D-5A5A-B7B4-67EF24C9A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メール&#10;&#10;自動的に生成された説明">
            <a:extLst>
              <a:ext uri="{FF2B5EF4-FFF2-40B4-BE49-F238E27FC236}">
                <a16:creationId xmlns:a16="http://schemas.microsoft.com/office/drawing/2014/main" id="{7FBF3D63-8454-EF03-D810-EE3F9CDFC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14269540-3EE9-4EF5-A014-ED1E93142FFA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96751AF5-57C3-1BCE-A91A-D384988B3133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51987EB9-F698-F383-ED3D-6711C977BFC3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783D93C6-E46C-77F3-235D-868646E0E0E8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03BDA926-F20D-435F-E9B2-C18AA0633616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99F57296-6145-AAB3-DF43-89A3A3F0649A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279F1872-048C-A9B2-E64D-D1FD6F1EB520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514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F6E84-568B-BCAD-AE07-B8FCB2F86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C5048D2D-E301-26B0-1F73-1C9F00329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2F3F7-997F-8BE1-59D4-60487CAE2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FF5B4169-38FC-A65F-A6C6-9707A8274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129F41F8-BDEB-28B5-A666-61A123550500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1FCADC93-D5A5-CB01-8F95-A43E15466935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299DB5F6-6141-229A-1F7E-2CA02542E41E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71A189EE-2617-273B-D833-7CDE82CCB8C7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EBF224C0-D1D8-558E-5BC7-B4B4313DD9B0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FFCB6383-A90A-3C05-70FC-5A7B3D63E99D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2EA04DDA-90D2-AE27-18D8-76AC213FE0A2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243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5D0CB-6118-E0E3-FCB5-AD0894E8B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752A4749-29DE-FEAD-8817-07B913F7E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215F278-2D34-93AD-F3D0-9981948AADC3}"/>
              </a:ext>
            </a:extLst>
          </p:cNvPr>
          <p:cNvSpPr/>
          <p:nvPr/>
        </p:nvSpPr>
        <p:spPr>
          <a:xfrm>
            <a:off x="509334" y="462987"/>
            <a:ext cx="1678282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1F507283-2940-F868-E44E-84AF8FD62BF5}"/>
              </a:ext>
            </a:extLst>
          </p:cNvPr>
          <p:cNvSpPr/>
          <p:nvPr/>
        </p:nvSpPr>
        <p:spPr>
          <a:xfrm>
            <a:off x="2268686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2606D855-3483-C0B0-C769-55F2028D659A}"/>
              </a:ext>
            </a:extLst>
          </p:cNvPr>
          <p:cNvSpPr/>
          <p:nvPr/>
        </p:nvSpPr>
        <p:spPr>
          <a:xfrm>
            <a:off x="3756079" y="462987"/>
            <a:ext cx="1388914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F326E488-B4E2-4764-87A2-BCB57DF0C90A}"/>
              </a:ext>
            </a:extLst>
          </p:cNvPr>
          <p:cNvSpPr/>
          <p:nvPr/>
        </p:nvSpPr>
        <p:spPr>
          <a:xfrm>
            <a:off x="5243472" y="462987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59B6522F-A693-B4E9-8345-034483ACA388}"/>
              </a:ext>
            </a:extLst>
          </p:cNvPr>
          <p:cNvSpPr/>
          <p:nvPr/>
        </p:nvSpPr>
        <p:spPr>
          <a:xfrm>
            <a:off x="6933281" y="462986"/>
            <a:ext cx="1574017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ABE94A65-DB7E-BA23-5A82-B1F21299E736}"/>
              </a:ext>
            </a:extLst>
          </p:cNvPr>
          <p:cNvSpPr/>
          <p:nvPr/>
        </p:nvSpPr>
        <p:spPr>
          <a:xfrm>
            <a:off x="8507299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9A540809-7064-4672-B6D6-85AA3723EB88}"/>
              </a:ext>
            </a:extLst>
          </p:cNvPr>
          <p:cNvSpPr/>
          <p:nvPr/>
        </p:nvSpPr>
        <p:spPr>
          <a:xfrm>
            <a:off x="10093171" y="462986"/>
            <a:ext cx="1416016" cy="5739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kumimoji="1" lang="ja-JP" altLang="en-US" sz="1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263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E34FE880024840B6F1305A850531D4" ma:contentTypeVersion="26" ma:contentTypeDescription="Create a new document." ma:contentTypeScope="" ma:versionID="422eb887bb1096f07b5b8ed67c79ac0d">
  <xsd:schema xmlns:xsd="http://www.w3.org/2001/XMLSchema" xmlns:xs="http://www.w3.org/2001/XMLSchema" xmlns:p="http://schemas.microsoft.com/office/2006/metadata/properties" xmlns:ns2="6f38a6da-8c4e-4a41-b076-2b85015b2bed" targetNamespace="http://schemas.microsoft.com/office/2006/metadata/properties" ma:root="true" ma:fieldsID="f2b0cbca55e0afac828607ae043b73de" ns2:_="">
    <xsd:import namespace="6f38a6da-8c4e-4a41-b076-2b85015b2bed"/>
    <xsd:element name="properties">
      <xsd:complexType>
        <xsd:sequence>
          <xsd:element name="documentManagement">
            <xsd:complexType>
              <xsd:all>
                <xsd:element ref="ns2:Thumbnail" minOccurs="0"/>
                <xsd:element ref="ns2:PJ_x30b3__x30fc__x30c9_" minOccurs="0"/>
                <xsd:element ref="ns2:Business" minOccurs="0"/>
                <xsd:element ref="ns2:_x9818__x57df_" minOccurs="0"/>
                <xsd:element ref="ns2:_x88dc__x8db3__x9805__x76ee_" minOccurs="0"/>
                <xsd:element ref="ns2:_x88fd__x54c1_" minOccurs="0"/>
                <xsd:element ref="ns2:_x30bf__x30a4__x30d7_" minOccurs="0"/>
                <xsd:element ref="ns2:_x30ea__x30ea__x30fc__x30b9__x65e5_" minOccurs="0"/>
                <xsd:element ref="ns2:_x8a66__x7528__x671f__x9650_" minOccurs="0"/>
                <xsd:element ref="ns2:_x30b9__x30c6__x30fc__x30bf__x30b9_" minOccurs="0"/>
                <xsd:element ref="ns2:_x30e1__x30e2_" minOccurs="0"/>
                <xsd:element ref="ns2:MediaServiceBillingMetadata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8a6da-8c4e-4a41-b076-2b85015b2bed" elementFormDefault="qualified">
    <xsd:import namespace="http://schemas.microsoft.com/office/2006/documentManagement/types"/>
    <xsd:import namespace="http://schemas.microsoft.com/office/infopath/2007/PartnerControls"/>
    <xsd:element name="Thumbnail" ma:index="8" nillable="true" ma:displayName="サムネイル" ma:format="Thumbnail" ma:internalName="Thumbnail">
      <xsd:simpleType>
        <xsd:restriction base="dms:Unknown"/>
      </xsd:simpleType>
    </xsd:element>
    <xsd:element name="PJ_x30b3__x30fc__x30c9_" ma:index="9" nillable="true" ma:displayName="PJ コード" ma:format="Dropdown" ma:internalName="PJ_x30b3__x30fc__x30c9_">
      <xsd:simpleType>
        <xsd:restriction base="dms:Text">
          <xsd:maxLength value="255"/>
        </xsd:restriction>
      </xsd:simpleType>
    </xsd:element>
    <xsd:element name="Business" ma:index="10" nillable="true" ma:displayName="Business" ma:format="Dropdown" ma:internalName="Busines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ortic"/>
                    <xsd:enumeration value="Peripheral"/>
                    <xsd:enumeration value="Cardiac &amp; Surgical"/>
                    <xsd:enumeration value="MPD"/>
                  </xsd:restriction>
                </xsd:simpleType>
              </xsd:element>
            </xsd:sequence>
          </xsd:extension>
        </xsd:complexContent>
      </xsd:complexType>
    </xsd:element>
    <xsd:element name="_x9818__x57df_" ma:index="11" nillable="true" ma:displayName="領域" ma:format="Dropdown" ma:internalName="_x9818__x57df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bdominal"/>
                    <xsd:enumeration value="Thoracic"/>
                    <xsd:enumeration value="LEAD"/>
                    <xsd:enumeration value="DA"/>
                    <xsd:enumeration value="VIATORR"/>
                    <xsd:enumeration value="Graft"/>
                    <xsd:enumeration value="Suture"/>
                    <xsd:enumeration value="Cardiac"/>
                    <xsd:enumeration value="Surgical"/>
                  </xsd:restriction>
                </xsd:simpleType>
              </xsd:element>
            </xsd:sequence>
          </xsd:extension>
        </xsd:complexContent>
      </xsd:complexType>
    </xsd:element>
    <xsd:element name="_x88dc__x8db3__x9805__x76ee_" ma:index="12" nillable="true" ma:displayName="補足項目" ma:format="Dropdown" ma:internalName="_x88dc__x8db3__x9805__x76ee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循環器医"/>
                    <xsd:enumeration value="小児循環器医"/>
                    <xsd:enumeration value="脳神経医"/>
                    <xsd:enumeration value="AAA疾患啓発キャンペーン"/>
                    <xsd:enumeration value="Taper"/>
                    <xsd:enumeration value="CTAGAC25周年記念キャンペーン"/>
                    <xsd:enumeration value="ISR"/>
                    <xsd:enumeration value="SFA"/>
                    <xsd:enumeration value="Injury"/>
                    <xsd:enumeration value="AVR"/>
                    <xsd:enumeration value="Illiac"/>
                    <xsd:enumeration value="外科向け"/>
                    <xsd:enumeration value="ASD"/>
                    <xsd:enumeration value="PFO 脳神経医"/>
                    <xsd:enumeration value="PFO 循環器医"/>
                    <xsd:enumeration value="EXC 25周年キャンペーン"/>
                    <xsd:enumeration value="CBAS"/>
                  </xsd:restriction>
                </xsd:simpleType>
              </xsd:element>
            </xsd:sequence>
          </xsd:extension>
        </xsd:complexContent>
      </xsd:complexType>
    </xsd:element>
    <xsd:element name="_x88fd__x54c1_" ma:index="13" nillable="true" ma:displayName="製品" ma:format="Dropdown" ma:internalName="_x88fd__x54c1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XCC"/>
                    <xsd:enumeration value="IBE"/>
                    <xsd:enumeration value="MOB"/>
                    <xsd:enumeration value="TBE"/>
                    <xsd:enumeration value="DSF"/>
                    <xsd:enumeration value="CTAGAC"/>
                    <xsd:enumeration value="EXC"/>
                    <xsd:enumeration value="EVAR"/>
                    <xsd:enumeration value="CTAG"/>
                    <xsd:enumeration value="TLBC"/>
                    <xsd:enumeration value="TLC"/>
                    <xsd:enumeration value="GCA"/>
                    <xsd:enumeration value="GSO"/>
                    <xsd:enumeration value="VSX"/>
                    <xsd:enumeration value="VBX"/>
                    <xsd:enumeration value="VIATORR"/>
                    <xsd:enumeration value="ACU アキュシール"/>
                    <xsd:enumeration value="PRO プロパテン"/>
                    <xsd:enumeration value="SVG ストレッチグラフト"/>
                    <xsd:enumeration value="IVG インテリング"/>
                    <xsd:enumeration value="GTS スーチャー外科向け"/>
                    <xsd:enumeration value="GTSO スーチャー歯科向け"/>
                    <xsd:enumeration value="DLMB デュアルメッシュ"/>
                    <xsd:enumeration value="PCM 心膜用シート"/>
                    <xsd:enumeration value="CVP 心臓修理用パッチ"/>
                    <xsd:enumeration value="STP ソフトティッシュパッチ"/>
                    <xsd:enumeration value="PRO プロパテン小児"/>
                    <xsd:enumeration value="TAMBE"/>
                    <xsd:enumeration value="PDX 人工硬膜PDX"/>
                    <xsd:enumeration value="MVP 人工硬膜MVP"/>
                    <xsd:enumeration value="DM/DS 人工硬膜DM"/>
                  </xsd:restriction>
                </xsd:simpleType>
              </xsd:element>
            </xsd:sequence>
          </xsd:extension>
        </xsd:complexContent>
      </xsd:complexType>
    </xsd:element>
    <xsd:element name="_x30bf__x30a4__x30d7_" ma:index="14" nillable="true" ma:displayName="タイプ" ma:format="Dropdown" ma:internalName="_x30bf__x30a4__x30d7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価格表"/>
                    <xsd:enumeration value="製品カタログ・ポケットガイド"/>
                    <xsd:enumeration value="ダイダクティック"/>
                    <xsd:enumeration value="動画"/>
                    <xsd:enumeration value="留置手順"/>
                    <xsd:enumeration value="保険フライヤー"/>
                    <xsd:enumeration value="データフライヤー"/>
                    <xsd:enumeration value="規格表・オーダーシート"/>
                    <xsd:enumeration value="ケースレポート"/>
                    <xsd:enumeration value="スピーカースライド"/>
                    <xsd:enumeration value="プレゼン資料"/>
                    <xsd:enumeration value="セミナーレポート"/>
                    <xsd:enumeration value="テクニカルレポート"/>
                    <xsd:enumeration value="FSAトレーニング"/>
                    <xsd:enumeration value="認定証"/>
                    <xsd:enumeration value="ポスター"/>
                    <xsd:enumeration value="疾患啓発冊子"/>
                    <xsd:enumeration value="患者冊子"/>
                    <xsd:enumeration value="その他"/>
                    <xsd:enumeration value="文献"/>
                    <xsd:enumeration value="イベント・展示"/>
                    <xsd:enumeration value="テンプレート"/>
                  </xsd:restriction>
                </xsd:simpleType>
              </xsd:element>
            </xsd:sequence>
          </xsd:extension>
        </xsd:complexContent>
      </xsd:complexType>
    </xsd:element>
    <xsd:element name="_x30ea__x30ea__x30fc__x30b9__x65e5_" ma:index="15" nillable="true" ma:displayName="リリース日" ma:default="[today]" ma:format="DateOnly" ma:internalName="_x30ea__x30ea__x30fc__x30b9__x65e5_">
      <xsd:simpleType>
        <xsd:restriction base="dms:DateTime"/>
      </xsd:simpleType>
    </xsd:element>
    <xsd:element name="_x8a66__x7528__x671f__x9650_" ma:index="16" nillable="true" ma:displayName="使用期限" ma:format="DateOnly" ma:internalName="_x8a66__x7528__x671f__x9650_">
      <xsd:simpleType>
        <xsd:restriction base="dms:DateTime"/>
      </xsd:simpleType>
    </xsd:element>
    <xsd:element name="_x30b9__x30c6__x30fc__x30bf__x30b9_" ma:index="17" nillable="true" ma:displayName="ステータス" ma:format="Dropdown" ma:internalName="_x30b9__x30c6__x30fc__x30bf__x30b9_">
      <xsd:simpleType>
        <xsd:restriction base="dms:Choice">
          <xsd:enumeration value="公開中"/>
          <xsd:enumeration value="廃盤"/>
          <xsd:enumeration value="公開前"/>
        </xsd:restriction>
      </xsd:simpleType>
    </xsd:element>
    <xsd:element name="_x30e1__x30e2_" ma:index="18" nillable="true" ma:displayName="メモ" ma:format="Dropdown" ma:internalName="_x30e1__x30e2_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Metadata" ma:index="2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usiness xmlns="6f38a6da-8c4e-4a41-b076-2b85015b2bed">
      <Value>Peripheral</Value>
    </Business>
    <PJ_x30b3__x30fc__x30c9_ xmlns="6f38a6da-8c4e-4a41-b076-2b85015b2bed">24PL3012-JA01</PJ_x30b3__x30fc__x30c9_>
    <_x30b9__x30c6__x30fc__x30bf__x30b9_ xmlns="6f38a6da-8c4e-4a41-b076-2b85015b2bed">公開中</_x30b9__x30c6__x30fc__x30bf__x30b9_>
    <_x30bf__x30a4__x30d7_ xmlns="6f38a6da-8c4e-4a41-b076-2b85015b2bed">
      <Value>ダイダクティック</Value>
    </_x30bf__x30a4__x30d7_>
    <Thumbnail xmlns="6f38a6da-8c4e-4a41-b076-2b85015b2bed" xsi:nil="true"/>
    <_x30ea__x30ea__x30fc__x30b9__x65e5_ xmlns="6f38a6da-8c4e-4a41-b076-2b85015b2bed">2025-04-07T06:11:20+00:00</_x30ea__x30ea__x30fc__x30b9__x65e5_>
    <_x30e1__x30e2_ xmlns="6f38a6da-8c4e-4a41-b076-2b85015b2bed" xsi:nil="true"/>
    <_x8a66__x7528__x671f__x9650_ xmlns="6f38a6da-8c4e-4a41-b076-2b85015b2bed" xsi:nil="true"/>
    <_x88fd__x54c1_ xmlns="6f38a6da-8c4e-4a41-b076-2b85015b2bed">
      <Value>VSX</Value>
    </_x88fd__x54c1_>
    <_x88dc__x8db3__x9805__x76ee_ xmlns="6f38a6da-8c4e-4a41-b076-2b85015b2bed">
      <Value>SFA</Value>
      <Value>Injury</Value>
    </_x88dc__x8db3__x9805__x76ee_>
    <_x9818__x57df_ xmlns="6f38a6da-8c4e-4a41-b076-2b85015b2bed" xsi:nil="true"/>
  </documentManagement>
</p:properties>
</file>

<file path=customXml/itemProps1.xml><?xml version="1.0" encoding="utf-8"?>
<ds:datastoreItem xmlns:ds="http://schemas.openxmlformats.org/officeDocument/2006/customXml" ds:itemID="{3F999569-B18B-4D74-95DC-746C31F73E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38a6da-8c4e-4a41-b076-2b85015b2b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37B697-2D9A-453F-8F49-A0D32C20BE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827C2C-BF50-4319-9926-3689C7DFCC3C}">
  <ds:schemaRefs>
    <ds:schemaRef ds:uri="http://schemas.microsoft.com/office/2006/documentManagement/types"/>
    <ds:schemaRef ds:uri="6f38a6da-8c4e-4a41-b076-2b85015b2bed"/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</Words>
  <Application>Microsoft Office PowerPoint</Application>
  <PresentationFormat>ワイド画面</PresentationFormat>
  <Paragraphs>1</Paragraphs>
  <Slides>71</Slides>
  <Notes>1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71</vt:i4>
      </vt:variant>
    </vt:vector>
  </HeadingPairs>
  <TitlesOfParts>
    <vt:vector size="76" baseType="lpstr">
      <vt:lpstr>Meiryo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subject/>
  <dc:creator>Rea Tiedemann</dc:creator>
  <cp:keywords/>
  <dc:description/>
  <cp:lastModifiedBy>Namiko Kusano</cp:lastModifiedBy>
  <cp:revision>6</cp:revision>
  <dcterms:created xsi:type="dcterms:W3CDTF">2024-10-04T01:40:28Z</dcterms:created>
  <dcterms:modified xsi:type="dcterms:W3CDTF">2025-07-30T05:01:29Z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0x010100DDE34FE880024840B6F1305A850531D4</vt:lpwstr>
  </property>
  <property fmtid="{D5CDD505-2E9C-101B-9397-08002B2CF9AE}" pid="3" name="MediaServiceImageTags">
    <vt:lpwstr/>
  </property>
  <property fmtid="{D5CDD505-2E9C-101B-9397-08002B2CF9AE}" pid="4" name="Order">
    <vt:lpwstr>243600.000000000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カテゴリ2">
    <vt:lpwstr>;#Injury;#SFA;#</vt:lpwstr>
  </property>
  <property fmtid="{D5CDD505-2E9C-101B-9397-08002B2CF9AE}" pid="12" name="カテゴリ">
    <vt:lpwstr>;#LEAD;#</vt:lpwstr>
  </property>
  <property fmtid="{D5CDD505-2E9C-101B-9397-08002B2CF9AE}" pid="13" name="用途">
    <vt:lpwstr>医療従事者</vt:lpwstr>
  </property>
</Properties>
</file>