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666182-C94B-034F-9F37-547B9A95BB0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5"/>
    <p:restoredTop sz="94658"/>
  </p:normalViewPr>
  <p:slideViewPr>
    <p:cSldViewPr snapToGrid="0">
      <p:cViewPr varScale="1">
        <p:scale>
          <a:sx n="116" d="100"/>
          <a:sy n="116" d="100"/>
        </p:scale>
        <p:origin x="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918E-891F-AC40-A456-BFF443E33614}" type="datetimeFigureOut">
              <a:t>2025/9/25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B7628-DB6C-E045-90FD-D6864681F82E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4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B7628-DB6C-E045-90FD-D6864681F82E}" type="slidenum">
              <a:rPr lang="en-US" altLang="ja-JP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67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B6765-AB86-31D1-4E06-031661B2D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059527-C76F-C825-DA45-5DB04968D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2C1AF5-1D6E-724B-D9FB-220CFFC0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9E98-91D4-8A44-B102-00DCCE3B999B}" type="datetime1">
              <a:t>2025/9/25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0BCA21-1C7B-C3CE-AEE2-140505C7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13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A806A-0DA0-F7E5-3343-809229284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478E25-815E-6934-79BA-F91E07058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CC1F7D-B092-E43E-10F8-E72DD8A81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B2DC-E167-F94F-984B-E6558EB38924}" type="datetime1">
              <a:t>2025/9/25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CFF460-BDA0-F238-25F7-E792F38A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437ABD-E84B-D210-ABA4-8D7E4C72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80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756D48D-47BC-92F9-A69D-75D9E4A2F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316093-3E61-2596-6B1C-247E3BA7A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A4F3B7-DE23-E9A8-7C61-4E86E3B1F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6F40-49BB-7F46-A994-1EDB6A687DE6}" type="datetime1">
              <a:t>2025/9/25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5921AA-FF87-1FED-0EDA-BA181936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49F277-5428-DAB8-F368-DC986884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20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BB060C-9454-627B-C11C-FFAAE33E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1967F1-CBA6-7E57-939F-1619DE741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213493-AF30-C0C1-534B-51D46A4F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A285-4106-E747-BA50-2E158A65B284}" type="datetime1">
              <a:t>2025/9/25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0BD7D6-6D7E-65EE-383D-CF5183F14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C6D1F8-6A1A-E553-2A97-E78D294D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17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519454-028F-71BF-064E-4781D3D5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B0B8A6-EB5B-C1C4-6C8D-399DDD1BA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26F85A-CE1A-ED98-4B0E-4EA2A097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E5D1-2A22-C043-95A4-EA29ADC418A8}" type="datetime1">
              <a:t>2025/9/25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FB0AA3-9352-7302-74C5-F435191D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CF03EC-6EF8-F218-DBC0-D97F079E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20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B5F85F-FB8C-9A13-E606-D4CD3B16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3A3FC0-E9AD-F597-01AF-6B522A587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3414B1A-E19B-224D-681C-7989B479C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E5498C-BD83-1C5F-4BBF-8D433873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BFC1-B5CC-6F48-AD72-35886B693DE5}" type="datetime1">
              <a:t>2025/9/25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C7A5BA-6C99-21BE-A090-1357398D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F7C36E-0D84-92BF-3F1D-1F381F88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43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7C0D42-A17C-A57D-A629-D33D5353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31D798-908C-C5BB-F799-DC6DE37BA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AFDE9BC-04A8-1207-D0FC-D80CD2F54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AC6272E-2AD8-1980-DCBB-C541FB929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5370A4F-F1D1-8F77-2C52-F2498F13E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5BA67C5-BC7C-AC08-3CA9-7C69DB39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5E4F-41A7-4848-9A23-D07C269CD8B1}" type="datetime1">
              <a:t>2025/9/25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C792B5E-2AC9-9250-ECD7-B74CA510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CBA42F-1383-430C-8AD9-2022066B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75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C0B6E9-9766-B364-19D8-87E31891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8BDCDEB-C78C-784A-1141-63065010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54FB-CA58-594D-B583-9E600010D76E}" type="datetime1">
              <a:t>2025/9/25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9E962A4-B770-FDCA-2ADC-DBFD3BE3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2B5B2A3-0D97-F891-7360-43F02C10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13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D3CE314-8CF5-6394-8EEA-1D943A5B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B19E-86DD-8448-99A3-624933A2516E}" type="datetime1">
              <a:t>2025/9/25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8BB69F9-5756-0442-A650-B90E3801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0D78CB-AD1F-8A86-4B66-625FD818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11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25A063-3AAC-E762-0E79-ECA3EA3B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95BF7A-D605-A3FF-D2C4-E346D9A96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BF0A47-1E9F-603D-86A4-B2A80B3C1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39BF3A-7AFE-5F47-9A57-34FEB18D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D369-ADB9-C74B-AC2E-CF7D6C2A778F}" type="datetime1">
              <a:t>2025/9/25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DF47C2-C362-9F8E-1381-A8748F1F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2F024B-F1B7-67F9-63C2-9281DA5E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56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992163-8706-3DC3-21C6-0F5BB93A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772874F-3715-03F8-64A3-01B80694A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9EB6761-781D-1DCD-490F-BBD8E4193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85C2D0-B6C1-2574-1541-0351DFBD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B4FF-6EAF-4146-98CB-108F2D6F80FB}" type="datetime1">
              <a:t>2025/9/25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8E2E03B-FEBE-9B0C-E475-45A5DFB8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B278A9-C6F3-6174-3227-BB6E2429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4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131D517-FB3E-293A-417C-61E74D93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880C2A-790F-FD40-E9DF-6147D91A3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BE3DB6-D2B9-E92F-647B-E8BCE5331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AFDF88-D0CE-1D45-AC40-B52F518E9B7F}" type="datetime1">
              <a:t>2025/9/25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B34F3B-1E09-3840-5530-1A84ACEEB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A3BB03-07A1-8B64-C10C-02A069ADA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B98316-A35A-6D49-AD68-2E00007C7D1F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9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remedical.com/jp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文字の書かれた紙&#10;&#10;AI 生成コンテンツは誤りを含む可能性があります。">
            <a:extLst>
              <a:ext uri="{FF2B5EF4-FFF2-40B4-BE49-F238E27FC236}">
                <a16:creationId xmlns:a16="http://schemas.microsoft.com/office/drawing/2014/main" id="{96B24DA3-4BEA-5FFF-A748-3D9D7BDC3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0F6F8-4891-F1E2-4AB1-9BF4FCB12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49EF5DA8-BFFD-2E00-560D-1E9BA5895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41DF3-EA8C-BA66-9CC1-9DD47B8CD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43953AB4-D662-1BCD-525C-154BD072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5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97D62-D21F-4CBF-BE25-A05269101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060AC30-7A24-0C57-93F3-CF422E7AC4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97191-12CD-057D-A974-8F381DE5A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74D44302-E925-4EBA-E525-3E9F34729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BE2CF-EA59-A15F-6436-07D56B6FE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B2CD06F4-4350-9B1C-85CF-1BB377076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1EE3F-4F8D-DFE7-499D-27B238B54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9745F518-1981-9E59-8B98-83EFF458F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D8FE1-FAAC-062B-C173-EE248EC51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3AB8B6C4-E378-A227-61CF-146DDF140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7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6FC7D-08F1-5A2B-9940-C03CB3429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DDB36C89-4A6F-6630-7FD3-801087E14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6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2215A-D696-C53B-42C8-3E08FC8E2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Word&#10;&#10;AI 生成コンテンツは誤りを含む可能性があります。">
            <a:extLst>
              <a:ext uri="{FF2B5EF4-FFF2-40B4-BE49-F238E27FC236}">
                <a16:creationId xmlns:a16="http://schemas.microsoft.com/office/drawing/2014/main" id="{2852BF02-F909-7679-4EBE-EEC1FB10A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85AE4-B6F1-1A49-D846-683F26D7E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A4C0B314-D312-DAEA-876C-79D598BF3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A1B94-180B-D567-F99F-66AA81623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50EA2D6A-F569-7F84-80E1-552047F7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EE51B-4D5D-CC7B-5CA7-7E3889844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A8ECD34B-B754-9DFB-4E13-8988B5D50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A87C9-3464-704C-2714-ACB51E63B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4410673-C748-D54D-2890-7E7673EFC8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正方形/長方形 4">
            <a:hlinkClick r:id="rId3"/>
            <a:extLst>
              <a:ext uri="{FF2B5EF4-FFF2-40B4-BE49-F238E27FC236}">
                <a16:creationId xmlns:a16="http://schemas.microsoft.com/office/drawing/2014/main" id="{DE6A2618-D910-1176-7376-D0371EDE01BA}"/>
              </a:ext>
            </a:extLst>
          </p:cNvPr>
          <p:cNvSpPr/>
          <p:nvPr/>
        </p:nvSpPr>
        <p:spPr>
          <a:xfrm>
            <a:off x="4299284" y="6256421"/>
            <a:ext cx="994611" cy="168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1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FE52D-854A-4452-E622-B84AEE665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ED5ECD84-A712-2BF9-326C-D5793352D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6437B-D06F-FC74-9CD4-188793236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EE6B761A-3B52-28DA-769F-F7D28E2E0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9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6F03F-E52D-4710-81C3-51A4F40C9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26B21328-7002-D01F-3951-30FC389A6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4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A8CEF-A980-2737-F867-9085B76F9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E19093F7-E891-D6A9-43ED-6572FCC99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0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7BF05-AFFC-78D9-A297-72EDF682B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65F9C05E-30D5-32F1-9D2A-CB7644331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43CBC-6B16-A3B7-E540-3EE88C614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66C7F3B-9482-DE44-EF0C-902444C35A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576D1-A212-73B7-9BF9-EA0645D37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54DAD2DB-04BF-005F-6233-CBB6FB9F4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E34FE880024840B6F1305A850531D4" ma:contentTypeVersion="26" ma:contentTypeDescription="Create a new document." ma:contentTypeScope="" ma:versionID="c2debf864aa1e6075246faba34e12360">
  <xsd:schema xmlns:xsd="http://www.w3.org/2001/XMLSchema" xmlns:xs="http://www.w3.org/2001/XMLSchema" xmlns:p="http://schemas.microsoft.com/office/2006/metadata/properties" xmlns:ns2="6f38a6da-8c4e-4a41-b076-2b85015b2bed" targetNamespace="http://schemas.microsoft.com/office/2006/metadata/properties" ma:root="true" ma:fieldsID="3b4cb94019f7cbd4623077318d7fd4a5" ns2:_="">
    <xsd:import namespace="6f38a6da-8c4e-4a41-b076-2b85015b2bed"/>
    <xsd:element name="properties">
      <xsd:complexType>
        <xsd:sequence>
          <xsd:element name="documentManagement">
            <xsd:complexType>
              <xsd:all>
                <xsd:element ref="ns2:Thumbnail" minOccurs="0"/>
                <xsd:element ref="ns2:PJ_x30b3__x30fc__x30c9_" minOccurs="0"/>
                <xsd:element ref="ns2:Business" minOccurs="0"/>
                <xsd:element ref="ns2:_x9818__x57df_" minOccurs="0"/>
                <xsd:element ref="ns2:_x88dc__x8db3__x9805__x76ee_" minOccurs="0"/>
                <xsd:element ref="ns2:_x88fd__x54c1_" minOccurs="0"/>
                <xsd:element ref="ns2:_x30bf__x30a4__x30d7_" minOccurs="0"/>
                <xsd:element ref="ns2:_x30ea__x30ea__x30fc__x30b9__x65e5_" minOccurs="0"/>
                <xsd:element ref="ns2:_x8a66__x7528__x671f__x9650_" minOccurs="0"/>
                <xsd:element ref="ns2:_x30b9__x30c6__x30fc__x30bf__x30b9_" minOccurs="0"/>
                <xsd:element ref="ns2:_x30e1__x30e2_" minOccurs="0"/>
                <xsd:element ref="ns2:MediaServiceBillingMetadata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8a6da-8c4e-4a41-b076-2b85015b2bed" elementFormDefault="qualified">
    <xsd:import namespace="http://schemas.microsoft.com/office/2006/documentManagement/types"/>
    <xsd:import namespace="http://schemas.microsoft.com/office/infopath/2007/PartnerControls"/>
    <xsd:element name="Thumbnail" ma:index="8" nillable="true" ma:displayName="サムネイル" ma:format="Thumbnail" ma:internalName="Thumbnail">
      <xsd:simpleType>
        <xsd:restriction base="dms:Unknown"/>
      </xsd:simpleType>
    </xsd:element>
    <xsd:element name="PJ_x30b3__x30fc__x30c9_" ma:index="9" nillable="true" ma:displayName="PJ コード" ma:format="Dropdown" ma:internalName="PJ_x30b3__x30fc__x30c9_">
      <xsd:simpleType>
        <xsd:restriction base="dms:Text">
          <xsd:maxLength value="255"/>
        </xsd:restriction>
      </xsd:simpleType>
    </xsd:element>
    <xsd:element name="Business" ma:index="10" nillable="true" ma:displayName="Business" ma:format="Dropdown" ma:internalName="Busine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eripheral"/>
                    <xsd:enumeration value="Aortic"/>
                    <xsd:enumeration value="Cardiac＆Surgical"/>
                  </xsd:restriction>
                </xsd:simpleType>
              </xsd:element>
            </xsd:sequence>
          </xsd:extension>
        </xsd:complexContent>
      </xsd:complexType>
    </xsd:element>
    <xsd:element name="_x9818__x57df_" ma:index="11" nillable="true" ma:displayName="領域" ma:format="Dropdown" ma:internalName="_x9818__x57df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dominal"/>
                    <xsd:enumeration value="Thoracic"/>
                    <xsd:enumeration value="LEAD"/>
                    <xsd:enumeration value="DA"/>
                    <xsd:enumeration value="VIATORR"/>
                    <xsd:enumeration value="Graft"/>
                    <xsd:enumeration value="Suture"/>
                    <xsd:enumeration value="Cardiac"/>
                    <xsd:enumeration value="Surgical"/>
                  </xsd:restriction>
                </xsd:simpleType>
              </xsd:element>
            </xsd:sequence>
          </xsd:extension>
        </xsd:complexContent>
      </xsd:complexType>
    </xsd:element>
    <xsd:element name="_x88dc__x8db3__x9805__x76ee_" ma:index="12" nillable="true" ma:displayName="補足項目" ma:format="Dropdown" ma:internalName="_x88dc__x8db3__x9805__x76ee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循環器医"/>
                    <xsd:enumeration value="小児循環器医"/>
                    <xsd:enumeration value="脳神経医"/>
                    <xsd:enumeration value="AAA疾患啓発キャンペーン"/>
                    <xsd:enumeration value="Taper"/>
                    <xsd:enumeration value="CTAGAC25周年記念キャンペーン"/>
                    <xsd:enumeration value="ISR"/>
                    <xsd:enumeration value="SFA"/>
                    <xsd:enumeration value="Injury"/>
                    <xsd:enumeration value="AVR"/>
                    <xsd:enumeration value="Illiac"/>
                    <xsd:enumeration value="外科向け"/>
                    <xsd:enumeration value="ASD"/>
                    <xsd:enumeration value="PFO 脳神経医"/>
                    <xsd:enumeration value="PFO 循環器医"/>
                    <xsd:enumeration value="EXC 25周年キャンペーン"/>
                    <xsd:enumeration value="CBAS"/>
                  </xsd:restriction>
                </xsd:simpleType>
              </xsd:element>
            </xsd:sequence>
          </xsd:extension>
        </xsd:complexContent>
      </xsd:complexType>
    </xsd:element>
    <xsd:element name="_x88fd__x54c1_" ma:index="13" nillable="true" ma:displayName="製品" ma:format="Dropdown" ma:internalName="_x88fd__x54c1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XCC"/>
                    <xsd:enumeration value="IBE"/>
                    <xsd:enumeration value="MOB"/>
                    <xsd:enumeration value="TBE"/>
                    <xsd:enumeration value="DSF"/>
                    <xsd:enumeration value="CTAGAC"/>
                    <xsd:enumeration value="EXC"/>
                    <xsd:enumeration value="EVAR"/>
                    <xsd:enumeration value="CTAG"/>
                    <xsd:enumeration value="TLBC"/>
                    <xsd:enumeration value="TLC"/>
                    <xsd:enumeration value="GCA"/>
                    <xsd:enumeration value="GSO"/>
                    <xsd:enumeration value="VSX"/>
                    <xsd:enumeration value="VBX"/>
                    <xsd:enumeration value="VIATORR"/>
                    <xsd:enumeration value="AVG アキュシール"/>
                    <xsd:enumeration value="PRO プロパテン"/>
                    <xsd:enumeration value="SVG ストレッチグラフト"/>
                    <xsd:enumeration value="IVG インテリング"/>
                    <xsd:enumeration value="GTS スーチャー外科向け"/>
                    <xsd:enumeration value="GTSO スーチャー歯科向け"/>
                    <xsd:enumeration value="DLMB デュアルメッシュ"/>
                    <xsd:enumeration value="PCM 心膜用シート"/>
                    <xsd:enumeration value="CVP 心臓修理用パッチ"/>
                    <xsd:enumeration value="STP ソフトティッシュパッチ"/>
                    <xsd:enumeration value="PRO プロパテン小児"/>
                    <xsd:enumeration value="TAMBE"/>
                    <xsd:enumeration value="PDX 人工硬膜PDX"/>
                    <xsd:enumeration value="MVP 人工硬膜MVP"/>
                    <xsd:enumeration value="DM/DS 人工硬膜DM"/>
                    <xsd:enumeration value="VG バスキュラーグラフト"/>
                  </xsd:restriction>
                </xsd:simpleType>
              </xsd:element>
            </xsd:sequence>
          </xsd:extension>
        </xsd:complexContent>
      </xsd:complexType>
    </xsd:element>
    <xsd:element name="_x30bf__x30a4__x30d7_" ma:index="14" nillable="true" ma:displayName="タイプ" ma:format="Dropdown" ma:internalName="_x30bf__x30a4__x30d7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価格表"/>
                    <xsd:enumeration value="製品カタログ・ポケットガイド"/>
                    <xsd:enumeration value="ダイダクティック"/>
                    <xsd:enumeration value="動画"/>
                    <xsd:enumeration value="留置手順"/>
                    <xsd:enumeration value="保険フライヤー"/>
                    <xsd:enumeration value="データフライヤー"/>
                    <xsd:enumeration value="規格表・オーダーシート"/>
                    <xsd:enumeration value="ケースレポート"/>
                    <xsd:enumeration value="スピーカースライド"/>
                    <xsd:enumeration value="プレゼン資料"/>
                    <xsd:enumeration value="セミナーレポート"/>
                    <xsd:enumeration value="テクニカルレポート"/>
                    <xsd:enumeration value="FSAトレーニング"/>
                    <xsd:enumeration value="認定証"/>
                    <xsd:enumeration value="ポスター"/>
                    <xsd:enumeration value="疾患啓発冊子"/>
                    <xsd:enumeration value="患者冊子"/>
                    <xsd:enumeration value="その他"/>
                    <xsd:enumeration value="文献"/>
                    <xsd:enumeration value="イベント・展示"/>
                    <xsd:enumeration value="テンプレート"/>
                    <xsd:enumeration value="クリニカルレポート"/>
                    <xsd:enumeration value="適合表"/>
                  </xsd:restriction>
                </xsd:simpleType>
              </xsd:element>
            </xsd:sequence>
          </xsd:extension>
        </xsd:complexContent>
      </xsd:complexType>
    </xsd:element>
    <xsd:element name="_x30ea__x30ea__x30fc__x30b9__x65e5_" ma:index="15" nillable="true" ma:displayName="リリース日" ma:default="[today]" ma:format="DateOnly" ma:internalName="_x30ea__x30ea__x30fc__x30b9__x65e5_">
      <xsd:simpleType>
        <xsd:restriction base="dms:DateTime"/>
      </xsd:simpleType>
    </xsd:element>
    <xsd:element name="_x8a66__x7528__x671f__x9650_" ma:index="16" nillable="true" ma:displayName="使用期限" ma:format="DateOnly" ma:internalName="_x8a66__x7528__x671f__x9650_">
      <xsd:simpleType>
        <xsd:restriction base="dms:DateTime"/>
      </xsd:simpleType>
    </xsd:element>
    <xsd:element name="_x30b9__x30c6__x30fc__x30bf__x30b9_" ma:index="17" nillable="true" ma:displayName="ステータス" ma:format="Dropdown" ma:internalName="_x30b9__x30c6__x30fc__x30bf__x30b9_">
      <xsd:simpleType>
        <xsd:restriction base="dms:Choice">
          <xsd:enumeration value="公開中"/>
          <xsd:enumeration value="廃盤"/>
          <xsd:enumeration value="公開前"/>
        </xsd:restriction>
      </xsd:simpleType>
    </xsd:element>
    <xsd:element name="_x30e1__x30e2_" ma:index="18" nillable="true" ma:displayName="メモ" ma:format="Dropdown" ma:internalName="_x30e1__x30e2_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88dc__x8db3__x9805__x76ee_ xmlns="6f38a6da-8c4e-4a41-b076-2b85015b2bed" xsi:nil="true"/>
    <PJ_x30b3__x30fc__x30c9_ xmlns="6f38a6da-8c4e-4a41-b076-2b85015b2bed">24AR3050-JA02</PJ_x30b3__x30fc__x30c9_>
    <_x8a66__x7528__x671f__x9650_ xmlns="6f38a6da-8c4e-4a41-b076-2b85015b2bed" xsi:nil="true"/>
    <_x30ea__x30ea__x30fc__x30b9__x65e5_ xmlns="6f38a6da-8c4e-4a41-b076-2b85015b2bed">2025-09-26T02:04:19+00:00</_x30ea__x30ea__x30fc__x30b9__x65e5_>
    <_x88fd__x54c1_ xmlns="6f38a6da-8c4e-4a41-b076-2b85015b2bed">
      <Value>TBE</Value>
    </_x88fd__x54c1_>
    <Business xmlns="6f38a6da-8c4e-4a41-b076-2b85015b2bed">
      <Value>Aortic</Value>
    </Business>
    <Thumbnail xmlns="6f38a6da-8c4e-4a41-b076-2b85015b2bed" xsi:nil="true"/>
    <_x30bf__x30a4__x30d7_ xmlns="6f38a6da-8c4e-4a41-b076-2b85015b2bed">
      <Value>クリニカルレポート</Value>
    </_x30bf__x30a4__x30d7_>
    <_x9818__x57df_ xmlns="6f38a6da-8c4e-4a41-b076-2b85015b2bed">
      <Value>Thoracic</Value>
    </_x9818__x57df_>
    <_x30e1__x30e2_ xmlns="6f38a6da-8c4e-4a41-b076-2b85015b2bed" xsi:nil="true"/>
    <_x30b9__x30c6__x30fc__x30bf__x30b9_ xmlns="6f38a6da-8c4e-4a41-b076-2b85015b2bed">公開中</_x30b9__x30c6__x30fc__x30bf__x30b9_>
  </documentManagement>
</p:properties>
</file>

<file path=customXml/itemProps1.xml><?xml version="1.0" encoding="utf-8"?>
<ds:datastoreItem xmlns:ds="http://schemas.openxmlformats.org/officeDocument/2006/customXml" ds:itemID="{7477F920-C4F9-4F94-810C-5ED30D55AD2E}"/>
</file>

<file path=customXml/itemProps2.xml><?xml version="1.0" encoding="utf-8"?>
<ds:datastoreItem xmlns:ds="http://schemas.openxmlformats.org/officeDocument/2006/customXml" ds:itemID="{EFC6E2E1-79FA-4289-AB49-2AA7F97081FA}"/>
</file>

<file path=customXml/itemProps3.xml><?xml version="1.0" encoding="utf-8"?>
<ds:datastoreItem xmlns:ds="http://schemas.openxmlformats.org/officeDocument/2006/customXml" ds:itemID="{0A13515A-6D41-4643-9885-E000A83C833C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Macintosh PowerPoint</Application>
  <PresentationFormat>ワイド画面</PresentationFormat>
  <Paragraphs>1</Paragraphs>
  <Slides>21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5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髙田 真貴</cp:lastModifiedBy>
  <cp:revision>7</cp:revision>
  <dcterms:created xsi:type="dcterms:W3CDTF">2025-07-31T11:20:43Z</dcterms:created>
  <dcterms:modified xsi:type="dcterms:W3CDTF">2025-09-25T01:46:10Z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0x010100DDE34FE880024840B6F1305A850531D4</vt:lpwstr>
  </property>
</Properties>
</file>