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A0FEC-0407-4DBF-855E-23723574FEB9}">
  <a:tblStyle styleId="{436A0FEC-0407-4DBF-855E-23723574FEB9}" styleName="Gore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000000"/>
              </a:solidFill>
            </a:ln>
          </a:top>
          <a:bottom>
            <a:ln w="6350">
              <a:solidFill>
                <a:srgbClr val="000000"/>
              </a:solidFill>
            </a:ln>
          </a:bottom>
          <a:insideH>
            <a:ln w="6350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E5E5E5"/>
          </a:solidFill>
        </a:fill>
      </a:tcStyle>
    </a:band2H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270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00000"/>
      </a:tcTxStyle>
      <a:tcStyle>
        <a:tcBdr>
          <a:top>
            <a:ln>
              <a:noFill/>
            </a:ln>
          </a:top>
          <a:bottom>
            <a:ln w="12700">
              <a:solidFill>
                <a:srgbClr val="000000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8" autoAdjust="0"/>
    <p:restoredTop sz="94440" autoAdjust="0"/>
  </p:normalViewPr>
  <p:slideViewPr>
    <p:cSldViewPr snapToGrid="0" snapToObjects="1" showGuides="1">
      <p:cViewPr varScale="1">
        <p:scale>
          <a:sx n="170" d="100"/>
          <a:sy n="170" d="100"/>
        </p:scale>
        <p:origin x="208" y="488"/>
      </p:cViewPr>
      <p:guideLst>
        <p:guide pos="38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6" d="100"/>
          <a:sy n="166" d="100"/>
        </p:scale>
        <p:origin x="6672" y="200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3B342-FDC0-4113-8244-205C51B4A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DC83C-B05C-4936-AE93-5BA57D076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CE48A-D1E7-4E8B-8EBB-838E89DF1361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AFAA4-C462-4EC8-8F1A-47D837940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8DD3-66D1-456F-B423-BF5A9C1410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F70F-EBFA-49E8-B283-E108D65E0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416F-3B43-4ACB-B368-A992D25C1B77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D33C8-78BB-4EFE-BB41-09DA0A49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1219170" rtl="0" eaLnBrk="1" latinLnBrk="0" hangingPunct="1">
      <a:spcBef>
        <a:spcPts val="0"/>
      </a:spcBef>
      <a:buFont typeface="Verdana" panose="020B060403050404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60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B11B9-20F4-5D38-283C-3B40D696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2621B-BB36-189F-C864-C21D8550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B3AE-C26B-CD7C-94A8-2A10B77E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6FEB0-A9CF-D1D7-1ADF-22B5D636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9A16F-E3A1-C9B2-762E-9DBC637E5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00C6D-B29B-A3E6-E470-69EEEA03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9500E-2A7A-3EDE-535C-DE3F7428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FA28F-5F3B-B679-3642-5B2A5C14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F8099-4B93-F394-1890-4E3B6D3D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90CA7-E002-0260-B2A8-5B3728DF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DA332-94D0-C03B-58C9-63F97D61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86754-9CF0-A942-0A06-1FF11322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C0B85-4BE9-F348-05DB-8D452C59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4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44C28-7633-FAF5-48F6-58A509B7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7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1687D-CCF4-98A1-FE53-649C06C5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D1539-27A0-1BAC-3D2C-957A5DFA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6C4A1-EBBE-923D-54F5-36019A8E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2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EA835-D5C9-44E8-C16F-317F08B8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880DF-E4B0-CC42-FDFC-E5FC67F3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36F5-A099-ACBD-BDC7-BB697B8D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A2150-2656-5540-1852-A60CD74C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597CA-1A8A-A23C-5E99-993BEE41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C2EA9-52A8-5A4C-1D2C-59F87B87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F95B2-C8AA-DA28-7382-3FEC1DEA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4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7039C-61AF-E671-48C7-6EE35762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27D3D-8E91-49F8-6F72-064724E2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80A73-6E28-CA10-9010-CDEB27E4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2F66F-7B38-A86B-BF01-7FBC627E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5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re">
  <a:themeElements>
    <a:clrScheme name="Gore">
      <a:dk1>
        <a:srgbClr val="000000"/>
      </a:dk1>
      <a:lt1>
        <a:srgbClr val="FFFFFF"/>
      </a:lt1>
      <a:dk2>
        <a:srgbClr val="5B6770"/>
      </a:dk2>
      <a:lt2>
        <a:srgbClr val="E5E5E5"/>
      </a:lt2>
      <a:accent1>
        <a:srgbClr val="F00F00"/>
      </a:accent1>
      <a:accent2>
        <a:srgbClr val="A2AAAD"/>
      </a:accent2>
      <a:accent3>
        <a:srgbClr val="005A70"/>
      </a:accent3>
      <a:accent4>
        <a:srgbClr val="E7B75F"/>
      </a:accent4>
      <a:accent5>
        <a:srgbClr val="5B7F95"/>
      </a:accent5>
      <a:accent6>
        <a:srgbClr val="43695B"/>
      </a:accent6>
      <a:hlink>
        <a:srgbClr val="F00F00"/>
      </a:hlink>
      <a:folHlink>
        <a:srgbClr val="F00F00"/>
      </a:folHlink>
    </a:clrScheme>
    <a:fontScheme name="Go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or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Bef>
            <a:spcPts val="1200"/>
          </a:spcBef>
          <a:buClr>
            <a:schemeClr val="accent1"/>
          </a:buClr>
          <a:buSzPct val="120000"/>
          <a:buFont typeface="Verdana"/>
          <a:buChar char="▪"/>
          <a:defRPr sz="180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Gore Red">
      <a:srgbClr val="F00F00"/>
    </a:custClr>
    <a:custClr name="Gore Light Gray">
      <a:srgbClr val="A2AAAD"/>
    </a:custClr>
    <a:custClr name="Gore Dark Gray">
      <a:srgbClr val="5B6770"/>
    </a:custClr>
    <a:custClr name="Gore Light Blue">
      <a:srgbClr val="009CDE"/>
    </a:custClr>
    <a:custClr name="Gore Dark Blue">
      <a:srgbClr val="003C71"/>
    </a:custClr>
    <a:custClr name="Gore Light Steel">
      <a:srgbClr val="8DB9CA"/>
    </a:custClr>
    <a:custClr name="Gore Dark Steel">
      <a:srgbClr val="5B7F95"/>
    </a:custClr>
    <a:custClr name="Gore Light Teal">
      <a:srgbClr val="3EB1C8"/>
    </a:custClr>
    <a:custClr name="Gore Dark Teal">
      <a:srgbClr val="005A70"/>
    </a:custClr>
    <a:custClr name="Gore Light Green">
      <a:srgbClr val="7F9C90"/>
    </a:custClr>
    <a:custClr name="Gore Dark Green">
      <a:srgbClr val="43695B"/>
    </a:custClr>
    <a:custClr name="Gore Light Brown">
      <a:srgbClr val="E7B75F"/>
    </a:custClr>
    <a:custClr name="Gore Dark Brown">
      <a:srgbClr val="94450B"/>
    </a:custClr>
    <a:custClr name="Background Gray">
      <a:srgbClr val="E5E5E5"/>
    </a:custClr>
  </a:custClrLst>
</a:theme>
</file>

<file path=ppt/theme/theme3.xml><?xml version="1.0" encoding="utf-8"?>
<a:theme xmlns:a="http://schemas.openxmlformats.org/drawingml/2006/main" name="Gore">
  <a:themeElements>
    <a:clrScheme name="Gore">
      <a:dk1>
        <a:srgbClr val="000000"/>
      </a:dk1>
      <a:lt1>
        <a:srgbClr val="FFFFFF"/>
      </a:lt1>
      <a:dk2>
        <a:srgbClr val="5B6770"/>
      </a:dk2>
      <a:lt2>
        <a:srgbClr val="E5E5E5"/>
      </a:lt2>
      <a:accent1>
        <a:srgbClr val="F00F00"/>
      </a:accent1>
      <a:accent2>
        <a:srgbClr val="A2AAAD"/>
      </a:accent2>
      <a:accent3>
        <a:srgbClr val="005A70"/>
      </a:accent3>
      <a:accent4>
        <a:srgbClr val="E7B75F"/>
      </a:accent4>
      <a:accent5>
        <a:srgbClr val="5B7F95"/>
      </a:accent5>
      <a:accent6>
        <a:srgbClr val="43695B"/>
      </a:accent6>
      <a:hlink>
        <a:srgbClr val="F00F00"/>
      </a:hlink>
      <a:folHlink>
        <a:srgbClr val="F00F00"/>
      </a:folHlink>
    </a:clrScheme>
    <a:fontScheme name="Go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or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Bef>
            <a:spcPts val="1200"/>
          </a:spcBef>
          <a:buClr>
            <a:schemeClr val="accent1"/>
          </a:buClr>
          <a:buSzPct val="120000"/>
          <a:buFont typeface="Verdana"/>
          <a:buChar char="▪"/>
          <a:defRPr sz="180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Gore Red">
      <a:srgbClr val="F00F00"/>
    </a:custClr>
    <a:custClr name="Gore Light Gray">
      <a:srgbClr val="A2AAAD"/>
    </a:custClr>
    <a:custClr name="Gore Dark Gray">
      <a:srgbClr val="5B6770"/>
    </a:custClr>
    <a:custClr name="Gore Light Blue">
      <a:srgbClr val="009CDE"/>
    </a:custClr>
    <a:custClr name="Gore Dark Blue">
      <a:srgbClr val="003C71"/>
    </a:custClr>
    <a:custClr name="Gore Light Steel">
      <a:srgbClr val="8DB9CA"/>
    </a:custClr>
    <a:custClr name="Gore Dark Steel">
      <a:srgbClr val="5B7F95"/>
    </a:custClr>
    <a:custClr name="Gore Light Teal">
      <a:srgbClr val="3EB1C8"/>
    </a:custClr>
    <a:custClr name="Gore Dark Teal">
      <a:srgbClr val="005A70"/>
    </a:custClr>
    <a:custClr name="Gore Light Green">
      <a:srgbClr val="7F9C90"/>
    </a:custClr>
    <a:custClr name="Gore Dark Green">
      <a:srgbClr val="43695B"/>
    </a:custClr>
    <a:custClr name="Gore Light Brown">
      <a:srgbClr val="E7B75F"/>
    </a:custClr>
    <a:custClr name="Gore Dark Brown">
      <a:srgbClr val="94450B"/>
    </a:custClr>
    <a:custClr name="Background Gray">
      <a:srgbClr val="E5E5E5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Gore 16x9 PowerPoint 27Nov2019 (1).potx</Template>
  <TotalTime>2929</TotalTime>
  <Words>0</Words>
  <Application>Microsoft Macintosh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Gore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Gore PowerPoint</dc:title>
  <dc:subject/>
  <dc:creator>Gore</dc:creator>
  <cp:keywords/>
  <dc:description/>
  <cp:lastModifiedBy>Suzanne Landtiser</cp:lastModifiedBy>
  <cp:revision>143</cp:revision>
  <dcterms:created xsi:type="dcterms:W3CDTF">2017-04-29T17:43:56Z</dcterms:created>
  <dcterms:modified xsi:type="dcterms:W3CDTF">2022-05-26T16:10:17Z</dcterms:modified>
  <cp:category/>
</cp:coreProperties>
</file>